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724650" cy="987425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0">
          <p15:clr>
            <a:srgbClr val="A4A3A4"/>
          </p15:clr>
        </p15:guide>
        <p15:guide id="2" orient="horz" pos="731">
          <p15:clr>
            <a:srgbClr val="A4A3A4"/>
          </p15:clr>
        </p15:guide>
        <p15:guide id="3" pos="461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pos="5564">
          <p15:clr>
            <a:srgbClr val="A4A3A4"/>
          </p15:clr>
        </p15:guide>
        <p15:guide id="6" pos="6448">
          <p15:clr>
            <a:srgbClr val="A4A3A4"/>
          </p15:clr>
        </p15:guide>
        <p15:guide id="7" orient="horz" pos="3861">
          <p15:clr>
            <a:srgbClr val="A4A3A4"/>
          </p15:clr>
        </p15:guide>
        <p15:guide id="8" orient="horz" pos="1911">
          <p15:clr>
            <a:srgbClr val="A4A3A4"/>
          </p15:clr>
        </p15:guide>
        <p15:guide id="9" pos="4044">
          <p15:clr>
            <a:srgbClr val="A4A3A4"/>
          </p15:clr>
        </p15:guide>
        <p15:guide id="10" pos="4725">
          <p15:clr>
            <a:srgbClr val="A4A3A4"/>
          </p15:clr>
        </p15:guide>
        <p15:guide id="11" pos="338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Gn8Xq22gavBP04xhq+TxsQmWzo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Майя Котыга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211B0C-F5BE-4505-B5C6-780803529132}">
  <a:tblStyle styleId="{7F211B0C-F5BE-4505-B5C6-78080352913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64" y="60"/>
      </p:cViewPr>
      <p:guideLst>
        <p:guide orient="horz" pos="640"/>
        <p:guide orient="horz" pos="731"/>
        <p:guide pos="461"/>
        <p:guide orient="horz" pos="2341"/>
        <p:guide pos="5564"/>
        <p:guide pos="6448"/>
        <p:guide orient="horz" pos="3861"/>
        <p:guide orient="horz" pos="1911"/>
        <p:guide pos="4044"/>
        <p:guide pos="4725"/>
        <p:guide pos="33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5" y="4"/>
            <a:ext cx="2914015" cy="4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09083" y="4"/>
            <a:ext cx="2914015" cy="4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5" y="9378827"/>
            <a:ext cx="2914015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09083" y="9378827"/>
            <a:ext cx="2914015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2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9542e1c1b_0_227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6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g2c9542e1c1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9bf99c4c5_6_9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6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g2c9bf99c4c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8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56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6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56:notes"/>
          <p:cNvSpPr txBox="1">
            <a:spLocks noGrp="1"/>
          </p:cNvSpPr>
          <p:nvPr>
            <p:ph type="sldNum" idx="12"/>
          </p:nvPr>
        </p:nvSpPr>
        <p:spPr>
          <a:xfrm>
            <a:off x="3809083" y="9378827"/>
            <a:ext cx="2913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1">
  <p:cSld name="Хаб_0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Хаб_01">
  <p:cSld name="5_Хаб_0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0"/>
          <p:cNvPicPr preferRelativeResize="0"/>
          <p:nvPr/>
        </p:nvPicPr>
        <p:blipFill rotWithShape="1">
          <a:blip r:embed="rId2">
            <a:alphaModFix/>
          </a:blip>
          <a:srcRect l="4742"/>
          <a:stretch/>
        </p:blipFill>
        <p:spPr>
          <a:xfrm>
            <a:off x="0" y="0"/>
            <a:ext cx="12192000" cy="685651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" name="Google Shape;6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Хаб_01">
  <p:cSld name="6_Хаб_0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1" descr="Изображение выглядит как текст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742"/>
          <a:stretch/>
        </p:blipFill>
        <p:spPr>
          <a:xfrm>
            <a:off x="0" y="0"/>
            <a:ext cx="12192000" cy="68565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1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Хаб_01">
  <p:cSld name="7_Хаб_0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2" descr="Изображение выглядит как компьютер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742"/>
          <a:stretch/>
        </p:blipFill>
        <p:spPr>
          <a:xfrm>
            <a:off x="0" y="0"/>
            <a:ext cx="12192000" cy="68565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Хаб_01">
  <p:cSld name="8_Хаб_0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3"/>
          <p:cNvPicPr preferRelativeResize="0"/>
          <p:nvPr/>
        </p:nvPicPr>
        <p:blipFill rotWithShape="1">
          <a:blip r:embed="rId2">
            <a:alphaModFix/>
          </a:blip>
          <a:srcRect l="4803"/>
          <a:stretch/>
        </p:blipFill>
        <p:spPr>
          <a:xfrm>
            <a:off x="0" y="0"/>
            <a:ext cx="12192000" cy="68609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7" name="Google Shape;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Хаб_01">
  <p:cSld name="9_Хаб_0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4"/>
          <p:cNvPicPr preferRelativeResize="0"/>
          <p:nvPr/>
        </p:nvPicPr>
        <p:blipFill rotWithShape="1">
          <a:blip r:embed="rId2">
            <a:alphaModFix/>
          </a:blip>
          <a:srcRect l="4617"/>
          <a:stretch/>
        </p:blipFill>
        <p:spPr>
          <a:xfrm>
            <a:off x="0" y="0"/>
            <a:ext cx="12192000" cy="684760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Хаб_01">
  <p:cSld name="10_Хаб_0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Хаб_01">
  <p:cSld name="11_Хаб_0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6"/>
          <p:cNvPicPr preferRelativeResize="0"/>
          <p:nvPr/>
        </p:nvPicPr>
        <p:blipFill rotWithShape="1">
          <a:blip r:embed="rId2">
            <a:alphaModFix/>
          </a:blip>
          <a:srcRect l="47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2" name="Google Shape;9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Хаб_01">
  <p:cSld name="12_Хаб_0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7" descr="Изображение выглядит как внешний, день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760"/>
          <a:stretch/>
        </p:blipFill>
        <p:spPr>
          <a:xfrm>
            <a:off x="0" y="93"/>
            <a:ext cx="12192000" cy="68579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7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7" name="Google Shape;9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Хаб_01">
  <p:cSld name="13_Хаб_0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8" descr="Изображение выглядит как внешний, день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760"/>
          <a:stretch/>
        </p:blipFill>
        <p:spPr>
          <a:xfrm>
            <a:off x="0" y="93"/>
            <a:ext cx="12192000" cy="685790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1123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3" name="Google Shape;1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3">
  <p:cSld name="Хаб_0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9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39" descr="Изображение выглядит как текст, электроника, цепь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9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устой слайд">
  <p:cSld name="8_Пустой слай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title"/>
          </p:nvPr>
        </p:nvSpPr>
        <p:spPr>
          <a:xfrm>
            <a:off x="415281" y="1026029"/>
            <a:ext cx="11325225" cy="6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ftr" idx="11"/>
          </p:nvPr>
        </p:nvSpPr>
        <p:spPr>
          <a:xfrm>
            <a:off x="2357438" y="381000"/>
            <a:ext cx="8439150" cy="3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11014074" y="381001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4">
  <p:cSld name="Хаб_0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0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0" descr="Изображение выглядит как легкий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0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0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5">
  <p:cSld name="Хаб_0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1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1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6">
  <p:cSld name="Хаб_0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2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7">
  <p:cSld name="Хаб_0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3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3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8">
  <p:cSld name="Хаб_0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4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44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4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9">
  <p:cSld name="Хаб_09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5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5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5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5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10">
  <p:cSld name="Хаб_10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6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46" descr="Изображение выглядит как синий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6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46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6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11">
  <p:cSld name="Хаб_1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7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7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7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7"/>
          <p:cNvSpPr/>
          <p:nvPr/>
        </p:nvSpPr>
        <p:spPr>
          <a:xfrm rot="10800000"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0082BB">
                  <a:alpha val="0"/>
                </a:srgbClr>
              </a:gs>
              <a:gs pos="100000">
                <a:srgbClr val="00C4F2">
                  <a:alpha val="1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12">
  <p:cSld name="Хаб_1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rgbClr val="1D6BB3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8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Р_01">
  <p:cSld name="БР_0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88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9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7" name="Google Shape;18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064" y="431800"/>
            <a:ext cx="2407485" cy="59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9243" y="-27016"/>
            <a:ext cx="6092757" cy="689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9"/>
          <p:cNvSpPr/>
          <p:nvPr/>
        </p:nvSpPr>
        <p:spPr>
          <a:xfrm>
            <a:off x="6099243" y="-103542"/>
            <a:ext cx="6092795" cy="6961542"/>
          </a:xfrm>
          <a:prstGeom prst="rect">
            <a:avLst/>
          </a:prstGeom>
          <a:gradFill>
            <a:gsLst>
              <a:gs pos="0">
                <a:srgbClr val="00C4F2">
                  <a:alpha val="784"/>
                </a:srgbClr>
              </a:gs>
              <a:gs pos="100000">
                <a:srgbClr val="00C6F8">
                  <a:alpha val="666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устой слайд">
  <p:cSld name="1_Пустой слайд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Р_02">
  <p:cSld name="БР_0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0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0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5" name="Google Shape;19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064" y="431800"/>
            <a:ext cx="2407485" cy="5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Р_03">
  <p:cSld name="БР_03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1"/>
          <p:cNvSpPr txBox="1">
            <a:spLocks noGrp="1"/>
          </p:cNvSpPr>
          <p:nvPr>
            <p:ph type="body" idx="1"/>
          </p:nvPr>
        </p:nvSpPr>
        <p:spPr>
          <a:xfrm>
            <a:off x="6203950" y="3797299"/>
            <a:ext cx="4592638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51"/>
          <p:cNvSpPr txBox="1">
            <a:spLocks noGrp="1"/>
          </p:cNvSpPr>
          <p:nvPr>
            <p:ph type="body" idx="2"/>
          </p:nvPr>
        </p:nvSpPr>
        <p:spPr>
          <a:xfrm>
            <a:off x="6203950" y="6205566"/>
            <a:ext cx="4592638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1" name="Google Shape;20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879" y="431800"/>
            <a:ext cx="3638390" cy="90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слайдов 1">
  <p:cSld name="Разделитель слайдов 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2"/>
          <p:cNvSpPr txBox="1">
            <a:spLocks noGrp="1"/>
          </p:cNvSpPr>
          <p:nvPr>
            <p:ph type="body" idx="1"/>
          </p:nvPr>
        </p:nvSpPr>
        <p:spPr>
          <a:xfrm>
            <a:off x="6203949" y="3797299"/>
            <a:ext cx="5554663" cy="26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2"/>
          <p:cNvSpPr txBox="1">
            <a:spLocks noGrp="1"/>
          </p:cNvSpPr>
          <p:nvPr>
            <p:ph type="body" idx="2"/>
          </p:nvPr>
        </p:nvSpPr>
        <p:spPr>
          <a:xfrm>
            <a:off x="6203950" y="1971675"/>
            <a:ext cx="5554663" cy="10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52"/>
          <p:cNvSpPr txBox="1">
            <a:spLocks noGrp="1"/>
          </p:cNvSpPr>
          <p:nvPr>
            <p:ph type="body" idx="3"/>
          </p:nvPr>
        </p:nvSpPr>
        <p:spPr>
          <a:xfrm>
            <a:off x="400844" y="2409825"/>
            <a:ext cx="2697956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 b="1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8" name="Google Shape;20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064" y="431800"/>
            <a:ext cx="2407485" cy="5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ключительный слайд">
  <p:cSld name="Заключительный слайд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3"/>
          <p:cNvSpPr txBox="1">
            <a:spLocks noGrp="1"/>
          </p:cNvSpPr>
          <p:nvPr>
            <p:ph type="body" idx="1"/>
          </p:nvPr>
        </p:nvSpPr>
        <p:spPr>
          <a:xfrm>
            <a:off x="6204743" y="3844925"/>
            <a:ext cx="5770563" cy="263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cap="none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53"/>
          <p:cNvSpPr txBox="1">
            <a:spLocks noGrp="1"/>
          </p:cNvSpPr>
          <p:nvPr>
            <p:ph type="body" idx="2"/>
          </p:nvPr>
        </p:nvSpPr>
        <p:spPr>
          <a:xfrm>
            <a:off x="6203949" y="1104901"/>
            <a:ext cx="5554663" cy="196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4" name="Google Shape;21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064" y="431800"/>
            <a:ext cx="2407485" cy="5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ключительный слайд 2">
  <p:cSld name="Заключительный слайд 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4"/>
          <p:cNvSpPr txBox="1">
            <a:spLocks noGrp="1"/>
          </p:cNvSpPr>
          <p:nvPr>
            <p:ph type="body" idx="1"/>
          </p:nvPr>
        </p:nvSpPr>
        <p:spPr>
          <a:xfrm>
            <a:off x="433389" y="4178299"/>
            <a:ext cx="11325224" cy="230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cap="none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064" y="431800"/>
            <a:ext cx="2407485" cy="5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Хаб_01">
  <p:cSld name="3_Хаб_0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3"/>
          <p:cNvPicPr preferRelativeResize="0"/>
          <p:nvPr/>
        </p:nvPicPr>
        <p:blipFill rotWithShape="1">
          <a:blip r:embed="rId2">
            <a:alphaModFix/>
          </a:blip>
          <a:srcRect l="4803"/>
          <a:stretch/>
        </p:blipFill>
        <p:spPr>
          <a:xfrm>
            <a:off x="0" y="0"/>
            <a:ext cx="12192000" cy="686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Хаб_02">
  <p:cSld name="Хаб_0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Хаб_01">
  <p:cSld name="2_Хаб_0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6" descr="Изображение выглядит как текст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803"/>
          <a:stretch/>
        </p:blipFill>
        <p:spPr>
          <a:xfrm>
            <a:off x="0" y="0"/>
            <a:ext cx="12192000" cy="686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_Хаб_01">
  <p:cSld name="16_Хаб_0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7" descr="Изображение выглядит как снимок экрана, синий, Цвет электрик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966"/>
          <a:stretch/>
        </p:blipFill>
        <p:spPr>
          <a:xfrm>
            <a:off x="0" y="0"/>
            <a:ext cx="12192000" cy="68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7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Хаб_01">
  <p:cSld name="14_Хаб_0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 l="4889"/>
          <a:stretch/>
        </p:blipFill>
        <p:spPr>
          <a:xfrm>
            <a:off x="0" y="0"/>
            <a:ext cx="12192000" cy="686717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Хаб_01">
  <p:cSld name="4_Хаб_0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9" descr="Изображение выглядит как синий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 l="4742"/>
          <a:stretch/>
        </p:blipFill>
        <p:spPr>
          <a:xfrm>
            <a:off x="0" y="0"/>
            <a:ext cx="12192000" cy="68565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9"/>
          <p:cNvSpPr txBox="1">
            <a:spLocks noGrp="1"/>
          </p:cNvSpPr>
          <p:nvPr>
            <p:ph type="body" idx="1"/>
          </p:nvPr>
        </p:nvSpPr>
        <p:spPr>
          <a:xfrm>
            <a:off x="1176339" y="3797299"/>
            <a:ext cx="4062411" cy="211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2"/>
          </p:nvPr>
        </p:nvSpPr>
        <p:spPr>
          <a:xfrm>
            <a:off x="1176339" y="6205566"/>
            <a:ext cx="4062411" cy="2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8" y="39189"/>
            <a:ext cx="3192667" cy="16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38571" y="53040"/>
            <a:ext cx="1627598" cy="84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0"/>
          <p:cNvSpPr txBox="1">
            <a:spLocks noGrp="1"/>
          </p:cNvSpPr>
          <p:nvPr>
            <p:ph type="title"/>
          </p:nvPr>
        </p:nvSpPr>
        <p:spPr>
          <a:xfrm>
            <a:off x="433387" y="1107506"/>
            <a:ext cx="11325225" cy="6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body" idx="1"/>
          </p:nvPr>
        </p:nvSpPr>
        <p:spPr>
          <a:xfrm>
            <a:off x="438153" y="1975652"/>
            <a:ext cx="11320460" cy="276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2357438" y="381000"/>
            <a:ext cx="8439150" cy="3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11014074" y="381001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5" name="Google Shape;15;p20"/>
          <p:cNvCxnSpPr/>
          <p:nvPr/>
        </p:nvCxnSpPr>
        <p:spPr>
          <a:xfrm>
            <a:off x="433388" y="866775"/>
            <a:ext cx="113252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7">
          <p15:clr>
            <a:srgbClr val="F26B43"/>
          </p15:clr>
        </p15:guide>
        <p15:guide id="2" pos="7407">
          <p15:clr>
            <a:srgbClr val="F26B43"/>
          </p15:clr>
        </p15:guide>
        <p15:guide id="3" pos="273">
          <p15:clr>
            <a:srgbClr val="F26B43"/>
          </p15:clr>
        </p15:guide>
        <p15:guide id="4" orient="horz" pos="232">
          <p15:clr>
            <a:srgbClr val="F26B43"/>
          </p15:clr>
        </p15:guide>
        <p15:guide id="5" pos="879">
          <p15:clr>
            <a:srgbClr val="F26B43"/>
          </p15:clr>
        </p15:guide>
        <p15:guide id="6" pos="741">
          <p15:clr>
            <a:srgbClr val="F26B43"/>
          </p15:clr>
        </p15:guide>
        <p15:guide id="7" pos="1368">
          <p15:clr>
            <a:srgbClr val="F26B43"/>
          </p15:clr>
        </p15:guide>
        <p15:guide id="8" pos="1485">
          <p15:clr>
            <a:srgbClr val="F26B43"/>
          </p15:clr>
        </p15:guide>
        <p15:guide id="9" pos="1952">
          <p15:clr>
            <a:srgbClr val="F26B43"/>
          </p15:clr>
        </p15:guide>
        <p15:guide id="10" pos="2090">
          <p15:clr>
            <a:srgbClr val="F26B43"/>
          </p15:clr>
        </p15:guide>
        <p15:guide id="11" pos="2547">
          <p15:clr>
            <a:srgbClr val="F26B43"/>
          </p15:clr>
        </p15:guide>
        <p15:guide id="12" pos="2696">
          <p15:clr>
            <a:srgbClr val="F26B43"/>
          </p15:clr>
        </p15:guide>
        <p15:guide id="13" pos="3165">
          <p15:clr>
            <a:srgbClr val="F26B43"/>
          </p15:clr>
        </p15:guide>
        <p15:guide id="14" pos="3300">
          <p15:clr>
            <a:srgbClr val="F26B43"/>
          </p15:clr>
        </p15:guide>
        <p15:guide id="15" pos="3772">
          <p15:clr>
            <a:srgbClr val="F26B43"/>
          </p15:clr>
        </p15:guide>
        <p15:guide id="16" pos="3908">
          <p15:clr>
            <a:srgbClr val="F26B43"/>
          </p15:clr>
        </p15:guide>
        <p15:guide id="17" pos="4377">
          <p15:clr>
            <a:srgbClr val="F26B43"/>
          </p15:clr>
        </p15:guide>
        <p15:guide id="18" pos="4512">
          <p15:clr>
            <a:srgbClr val="F26B43"/>
          </p15:clr>
        </p15:guide>
        <p15:guide id="19" pos="4985">
          <p15:clr>
            <a:srgbClr val="F26B43"/>
          </p15:clr>
        </p15:guide>
        <p15:guide id="20" pos="5118">
          <p15:clr>
            <a:srgbClr val="F26B43"/>
          </p15:clr>
        </p15:guide>
        <p15:guide id="21" pos="5589">
          <p15:clr>
            <a:srgbClr val="F26B43"/>
          </p15:clr>
        </p15:guide>
        <p15:guide id="22" pos="5726">
          <p15:clr>
            <a:srgbClr val="F26B43"/>
          </p15:clr>
        </p15:guide>
        <p15:guide id="23" pos="6195">
          <p15:clr>
            <a:srgbClr val="F26B43"/>
          </p15:clr>
        </p15:guide>
        <p15:guide id="24" pos="6335">
          <p15:clr>
            <a:srgbClr val="F26B43"/>
          </p15:clr>
        </p15:guide>
        <p15:guide id="25" pos="6801">
          <p15:clr>
            <a:srgbClr val="F26B43"/>
          </p15:clr>
        </p15:guide>
        <p15:guide id="26" pos="6938">
          <p15:clr>
            <a:srgbClr val="F26B43"/>
          </p15:clr>
        </p15:guide>
        <p15:guide id="27" orient="horz" pos="2160">
          <p15:clr>
            <a:srgbClr val="F26B43"/>
          </p15:clr>
        </p15:guide>
        <p15:guide id="28" orient="horz" pos="696">
          <p15:clr>
            <a:srgbClr val="F26B43"/>
          </p15:clr>
        </p15:guide>
        <p15:guide id="29" orient="horz" pos="1242">
          <p15:clr>
            <a:srgbClr val="F26B43"/>
          </p15:clr>
        </p15:guide>
        <p15:guide id="30" orient="horz" pos="1080">
          <p15:clr>
            <a:srgbClr val="F26B43"/>
          </p15:clr>
        </p15:guide>
        <p15:guide id="31" orient="horz" pos="3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"/>
          <p:cNvSpPr txBox="1">
            <a:spLocks noGrp="1"/>
          </p:cNvSpPr>
          <p:nvPr>
            <p:ph type="body" idx="1"/>
          </p:nvPr>
        </p:nvSpPr>
        <p:spPr>
          <a:xfrm>
            <a:off x="476943" y="2098646"/>
            <a:ext cx="52437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ru-RU" sz="3200"/>
              <a:t>Сервис KIRA</a:t>
            </a:r>
            <a:endParaRPr sz="3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ru-RU" sz="3200"/>
              <a:t>Модель </a:t>
            </a:r>
            <a:br>
              <a:rPr lang="ru-RU" sz="3200"/>
            </a:br>
            <a:r>
              <a:rPr lang="ru-RU" sz="3200"/>
              <a:t>кредитно-рейтингового агентства </a:t>
            </a:r>
            <a:endParaRPr sz="3200"/>
          </a:p>
        </p:txBody>
      </p:sp>
      <p:pic>
        <p:nvPicPr>
          <p:cNvPr id="225" name="Google Shape;22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46" y="5855489"/>
            <a:ext cx="1764796" cy="101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"/>
          <p:cNvSpPr/>
          <p:nvPr/>
        </p:nvSpPr>
        <p:spPr>
          <a:xfrm>
            <a:off x="3141812" y="5100633"/>
            <a:ext cx="6252354" cy="88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2"/>
          <p:cNvSpPr/>
          <p:nvPr/>
        </p:nvSpPr>
        <p:spPr>
          <a:xfrm>
            <a:off x="6554750" y="2359000"/>
            <a:ext cx="4520700" cy="2424600"/>
          </a:xfrm>
          <a:prstGeom prst="roundRect">
            <a:avLst>
              <a:gd name="adj" fmla="val 16667"/>
            </a:avLst>
          </a:prstGeom>
          <a:solidFill>
            <a:srgbClr val="FEC9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2"/>
          <p:cNvSpPr/>
          <p:nvPr/>
        </p:nvSpPr>
        <p:spPr>
          <a:xfrm>
            <a:off x="1128163" y="2365633"/>
            <a:ext cx="4870811" cy="2424600"/>
          </a:xfrm>
          <a:prstGeom prst="roundRect">
            <a:avLst>
              <a:gd name="adj" fmla="val 16667"/>
            </a:avLst>
          </a:prstGeom>
          <a:solidFill>
            <a:srgbClr val="D7F6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2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Результаты и оценка модели: LogReg и n-граммы</a:t>
            </a:r>
            <a:endParaRPr/>
          </a:p>
        </p:txBody>
      </p:sp>
      <p:sp>
        <p:nvSpPr>
          <p:cNvPr id="399" name="Google Shape;399;p12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400" name="Google Shape;400;p12"/>
          <p:cNvSpPr txBox="1"/>
          <p:nvPr/>
        </p:nvSpPr>
        <p:spPr>
          <a:xfrm>
            <a:off x="0" y="1545150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6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Топ 3-грамм по величине веса LogReg влияющих на тональность с помощью ELI5 </a:t>
            </a:r>
            <a:endParaRPr sz="1600" b="1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2"/>
          <p:cNvSpPr txBox="1"/>
          <p:nvPr/>
        </p:nvSpPr>
        <p:spPr>
          <a:xfrm>
            <a:off x="1225985" y="3116050"/>
            <a:ext cx="4773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499260"/>
                </a:solidFill>
                <a:latin typeface="Arial"/>
                <a:ea typeface="Arial"/>
                <a:cs typeface="Arial"/>
                <a:sym typeface="Arial"/>
              </a:rPr>
              <a:t>Вес      Feature </a:t>
            </a:r>
            <a:br>
              <a:rPr lang="ru-RU" sz="1800" b="1" i="0" u="none" strike="noStrike" cap="none">
                <a:solidFill>
                  <a:srgbClr val="4992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499260"/>
                </a:solidFill>
                <a:latin typeface="Arial"/>
                <a:ea typeface="Arial"/>
                <a:cs typeface="Arial"/>
                <a:sym typeface="Arial"/>
              </a:rPr>
              <a:t>+5.9     оказывать положительный влияние </a:t>
            </a:r>
            <a:endParaRPr sz="1800" b="0" i="0" u="none" strike="noStrike" cap="none">
              <a:solidFill>
                <a:srgbClr val="4992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499260"/>
                </a:solidFill>
                <a:latin typeface="Arial"/>
                <a:ea typeface="Arial"/>
                <a:cs typeface="Arial"/>
                <a:sym typeface="Arial"/>
              </a:rPr>
              <a:t>+5.5     высокий показатель обслуживание </a:t>
            </a:r>
            <a:endParaRPr sz="1800" b="0" i="0" u="none" strike="noStrike" cap="none">
              <a:solidFill>
                <a:srgbClr val="4992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499260"/>
                </a:solidFill>
                <a:latin typeface="Arial"/>
                <a:ea typeface="Arial"/>
                <a:cs typeface="Arial"/>
                <a:sym typeface="Arial"/>
              </a:rPr>
              <a:t>+5.3     поддержка сторона государство </a:t>
            </a:r>
            <a:endParaRPr sz="1800" b="0" i="0" u="none" strike="noStrike" cap="none">
              <a:solidFill>
                <a:srgbClr val="499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2"/>
          <p:cNvSpPr txBox="1"/>
          <p:nvPr/>
        </p:nvSpPr>
        <p:spPr>
          <a:xfrm>
            <a:off x="6554760" y="3116050"/>
            <a:ext cx="4773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924949"/>
                </a:solidFill>
                <a:latin typeface="Arial"/>
                <a:ea typeface="Arial"/>
                <a:cs typeface="Arial"/>
                <a:sym typeface="Arial"/>
              </a:rPr>
              <a:t>Вес     Feature </a:t>
            </a:r>
            <a:br>
              <a:rPr lang="ru-RU" sz="1800" b="1" i="0" u="none" strike="noStrike" cap="none">
                <a:solidFill>
                  <a:srgbClr val="92494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924949"/>
                </a:solidFill>
                <a:latin typeface="Arial"/>
                <a:ea typeface="Arial"/>
                <a:cs typeface="Arial"/>
                <a:sym typeface="Arial"/>
              </a:rPr>
              <a:t>-5.8     малый размер бизнеса </a:t>
            </a:r>
            <a:endParaRPr sz="1800" b="0" i="0" u="none" strike="noStrike" cap="none">
              <a:solidFill>
                <a:srgbClr val="92494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924949"/>
                </a:solidFill>
                <a:latin typeface="Arial"/>
                <a:ea typeface="Arial"/>
                <a:cs typeface="Arial"/>
                <a:sym typeface="Arial"/>
              </a:rPr>
              <a:t>-8.8     пересмотр кредитный рейтинг</a:t>
            </a:r>
            <a:endParaRPr sz="1800" b="0" i="0" u="none" strike="noStrike" cap="none">
              <a:solidFill>
                <a:srgbClr val="92494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924949"/>
                </a:solidFill>
                <a:latin typeface="Arial"/>
                <a:ea typeface="Arial"/>
                <a:cs typeface="Arial"/>
                <a:sym typeface="Arial"/>
              </a:rPr>
              <a:t>-9.9     свой финансовый обязательство </a:t>
            </a:r>
            <a:endParaRPr sz="1800" b="0" i="0" u="none" strike="noStrike" cap="none">
              <a:solidFill>
                <a:srgbClr val="9249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0680" y="5351536"/>
            <a:ext cx="425776" cy="4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2"/>
          <p:cNvSpPr txBox="1"/>
          <p:nvPr/>
        </p:nvSpPr>
        <p:spPr>
          <a:xfrm>
            <a:off x="3848973" y="5375425"/>
            <a:ext cx="534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6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Выделение N-грамм – первый шаг интерпретации </a:t>
            </a:r>
            <a:endParaRPr sz="1600" b="1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"/>
          <p:cNvSpPr/>
          <p:nvPr/>
        </p:nvSpPr>
        <p:spPr>
          <a:xfrm>
            <a:off x="1128150" y="2355119"/>
            <a:ext cx="4870800" cy="552600"/>
          </a:xfrm>
          <a:prstGeom prst="roundRect">
            <a:avLst>
              <a:gd name="adj" fmla="val 16667"/>
            </a:avLst>
          </a:prstGeom>
          <a:solidFill>
            <a:srgbClr val="93CF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2"/>
          <p:cNvSpPr txBox="1"/>
          <p:nvPr/>
        </p:nvSpPr>
        <p:spPr>
          <a:xfrm>
            <a:off x="1128150" y="2465825"/>
            <a:ext cx="477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Свойства хороших рейтингов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2"/>
          <p:cNvSpPr/>
          <p:nvPr/>
        </p:nvSpPr>
        <p:spPr>
          <a:xfrm>
            <a:off x="6554750" y="2355225"/>
            <a:ext cx="4520700" cy="552600"/>
          </a:xfrm>
          <a:prstGeom prst="roundRect">
            <a:avLst>
              <a:gd name="adj" fmla="val 16667"/>
            </a:avLst>
          </a:prstGeom>
          <a:solidFill>
            <a:srgbClr val="CF93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2"/>
          <p:cNvSpPr txBox="1"/>
          <p:nvPr/>
        </p:nvSpPr>
        <p:spPr>
          <a:xfrm>
            <a:off x="6554700" y="2446875"/>
            <a:ext cx="45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Свойства плохих рейтингов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Результаты и оценка модели: LogReg и tf-idf 4-grams</a:t>
            </a:r>
            <a:endParaRPr/>
          </a:p>
        </p:txBody>
      </p:sp>
      <p:sp>
        <p:nvSpPr>
          <p:cNvPr id="416" name="Google Shape;416;p14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417" name="Google Shape;417;p14"/>
          <p:cNvSpPr txBox="1"/>
          <p:nvPr/>
        </p:nvSpPr>
        <p:spPr>
          <a:xfrm>
            <a:off x="526938" y="3640426"/>
            <a:ext cx="589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Размерность пространства признаков </a:t>
            </a:r>
            <a:br>
              <a:rPr lang="ru-RU" sz="18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после tf-idf на 4-граммах с отбрасыванием 4-грамм, </a:t>
            </a:r>
            <a:b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которые имеют document frequency &gt;= 5 :   </a:t>
            </a:r>
            <a:r>
              <a:rPr lang="ru-RU" sz="18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312,198</a:t>
            </a:r>
            <a:endParaRPr sz="1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4"/>
          <p:cNvSpPr txBox="1"/>
          <p:nvPr/>
        </p:nvSpPr>
        <p:spPr>
          <a:xfrm>
            <a:off x="594300" y="4775250"/>
            <a:ext cx="5609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Идея интерпретации:</a:t>
            </a:r>
            <a:endParaRPr sz="1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находим предложения из оригинального </a:t>
            </a:r>
            <a:r>
              <a:rPr lang="ru-RU" sz="1800">
                <a:solidFill>
                  <a:srgbClr val="201F3F"/>
                </a:solidFill>
              </a:rPr>
              <a:t>пресс релиза</a:t>
            </a: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 содержащего самые важные 4-граммы анализируя веса логистической регрессии</a:t>
            </a:r>
            <a:endParaRPr sz="1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50" y="1238253"/>
            <a:ext cx="40386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074" y="1358575"/>
            <a:ext cx="4923750" cy="403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Результаты и оценка модели: RuBert</a:t>
            </a:r>
            <a:endParaRPr/>
          </a:p>
        </p:txBody>
      </p:sp>
      <p:sp>
        <p:nvSpPr>
          <p:cNvPr id="428" name="Google Shape;428;p17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429" name="Google Shape;429;p17"/>
          <p:cNvSpPr txBox="1"/>
          <p:nvPr/>
        </p:nvSpPr>
        <p:spPr>
          <a:xfrm>
            <a:off x="1364063" y="1274723"/>
            <a:ext cx="9989737" cy="523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Классификация на 7 категорий:</a:t>
            </a: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ru-RU" sz="2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RuBERT (512 токенов): </a:t>
            </a:r>
            <a:endParaRPr sz="2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ru-RU" sz="24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F1 score = 0.</a:t>
            </a:r>
            <a:r>
              <a:rPr lang="ru-RU" sz="2400" b="1">
                <a:solidFill>
                  <a:srgbClr val="201F3F"/>
                </a:solidFill>
              </a:rPr>
              <a:t>8</a:t>
            </a:r>
            <a:endParaRPr sz="2400" b="1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2400" b="1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ru-RU" sz="2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Rubert-tiny2</a:t>
            </a:r>
            <a:r>
              <a:rPr lang="ru-RU" sz="2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 (2048 токенов):</a:t>
            </a:r>
            <a:endParaRPr sz="1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ru-RU" sz="24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F1 score = 0.93</a:t>
            </a:r>
            <a:endParaRPr sz="1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17"/>
          <p:cNvGrpSpPr/>
          <p:nvPr/>
        </p:nvGrpSpPr>
        <p:grpSpPr>
          <a:xfrm>
            <a:off x="671769" y="2465933"/>
            <a:ext cx="504584" cy="504494"/>
            <a:chOff x="460466" y="2287482"/>
            <a:chExt cx="504584" cy="504494"/>
          </a:xfrm>
        </p:grpSpPr>
        <p:sp>
          <p:nvSpPr>
            <p:cNvPr id="431" name="Google Shape;431;p17"/>
            <p:cNvSpPr/>
            <p:nvPr/>
          </p:nvSpPr>
          <p:spPr>
            <a:xfrm>
              <a:off x="460732" y="2608053"/>
              <a:ext cx="503961" cy="183923"/>
            </a:xfrm>
            <a:custGeom>
              <a:avLst/>
              <a:gdLst/>
              <a:ahLst/>
              <a:cxnLst/>
              <a:rect l="l" t="t" r="r" b="b"/>
              <a:pathLst>
                <a:path w="503961" h="183923" extrusionOk="0">
                  <a:moveTo>
                    <a:pt x="503961" y="30590"/>
                  </a:moveTo>
                  <a:cubicBezTo>
                    <a:pt x="503872" y="29967"/>
                    <a:pt x="503605" y="29433"/>
                    <a:pt x="503338" y="28810"/>
                  </a:cubicBezTo>
                  <a:cubicBezTo>
                    <a:pt x="503160" y="28454"/>
                    <a:pt x="503160" y="28009"/>
                    <a:pt x="502982" y="27653"/>
                  </a:cubicBezTo>
                  <a:cubicBezTo>
                    <a:pt x="502982" y="27475"/>
                    <a:pt x="502715" y="27386"/>
                    <a:pt x="502626" y="27297"/>
                  </a:cubicBezTo>
                  <a:cubicBezTo>
                    <a:pt x="502270" y="26764"/>
                    <a:pt x="501825" y="26408"/>
                    <a:pt x="501470" y="25963"/>
                  </a:cubicBezTo>
                  <a:cubicBezTo>
                    <a:pt x="501025" y="25518"/>
                    <a:pt x="500580" y="25073"/>
                    <a:pt x="500135" y="24717"/>
                  </a:cubicBezTo>
                  <a:cubicBezTo>
                    <a:pt x="499957" y="24628"/>
                    <a:pt x="499957" y="24450"/>
                    <a:pt x="499779" y="24361"/>
                  </a:cubicBezTo>
                  <a:lnTo>
                    <a:pt x="460266" y="1223"/>
                  </a:lnTo>
                  <a:cubicBezTo>
                    <a:pt x="455906" y="-1269"/>
                    <a:pt x="450299" y="155"/>
                    <a:pt x="447807" y="4516"/>
                  </a:cubicBezTo>
                  <a:cubicBezTo>
                    <a:pt x="445227" y="8876"/>
                    <a:pt x="446739" y="14483"/>
                    <a:pt x="451100" y="16974"/>
                  </a:cubicBezTo>
                  <a:lnTo>
                    <a:pt x="477175" y="32281"/>
                  </a:lnTo>
                  <a:lnTo>
                    <a:pt x="252114" y="164256"/>
                  </a:lnTo>
                  <a:lnTo>
                    <a:pt x="26876" y="32281"/>
                  </a:lnTo>
                  <a:lnTo>
                    <a:pt x="52950" y="16974"/>
                  </a:lnTo>
                  <a:cubicBezTo>
                    <a:pt x="57311" y="14394"/>
                    <a:pt x="58735" y="8876"/>
                    <a:pt x="56243" y="4516"/>
                  </a:cubicBezTo>
                  <a:cubicBezTo>
                    <a:pt x="53662" y="155"/>
                    <a:pt x="48145" y="-1269"/>
                    <a:pt x="43784" y="1223"/>
                  </a:cubicBezTo>
                  <a:lnTo>
                    <a:pt x="4272" y="24361"/>
                  </a:lnTo>
                  <a:cubicBezTo>
                    <a:pt x="4272" y="24361"/>
                    <a:pt x="4005" y="24628"/>
                    <a:pt x="3916" y="24717"/>
                  </a:cubicBezTo>
                  <a:cubicBezTo>
                    <a:pt x="3382" y="25073"/>
                    <a:pt x="3026" y="25518"/>
                    <a:pt x="2581" y="25963"/>
                  </a:cubicBezTo>
                  <a:cubicBezTo>
                    <a:pt x="2136" y="26408"/>
                    <a:pt x="1691" y="26764"/>
                    <a:pt x="1424" y="27297"/>
                  </a:cubicBezTo>
                  <a:cubicBezTo>
                    <a:pt x="1335" y="27475"/>
                    <a:pt x="1157" y="27564"/>
                    <a:pt x="1068" y="27653"/>
                  </a:cubicBezTo>
                  <a:cubicBezTo>
                    <a:pt x="890" y="28009"/>
                    <a:pt x="801" y="28454"/>
                    <a:pt x="712" y="28810"/>
                  </a:cubicBezTo>
                  <a:cubicBezTo>
                    <a:pt x="445" y="29433"/>
                    <a:pt x="267" y="29967"/>
                    <a:pt x="89" y="30590"/>
                  </a:cubicBezTo>
                  <a:cubicBezTo>
                    <a:pt x="0" y="31213"/>
                    <a:pt x="0" y="31747"/>
                    <a:pt x="0" y="32281"/>
                  </a:cubicBezTo>
                  <a:cubicBezTo>
                    <a:pt x="0" y="32904"/>
                    <a:pt x="0" y="33438"/>
                    <a:pt x="89" y="33972"/>
                  </a:cubicBezTo>
                  <a:cubicBezTo>
                    <a:pt x="178" y="34595"/>
                    <a:pt x="445" y="35129"/>
                    <a:pt x="712" y="35752"/>
                  </a:cubicBezTo>
                  <a:cubicBezTo>
                    <a:pt x="890" y="36108"/>
                    <a:pt x="890" y="36553"/>
                    <a:pt x="1068" y="36909"/>
                  </a:cubicBezTo>
                  <a:cubicBezTo>
                    <a:pt x="1157" y="37087"/>
                    <a:pt x="1335" y="37265"/>
                    <a:pt x="1424" y="37443"/>
                  </a:cubicBezTo>
                  <a:cubicBezTo>
                    <a:pt x="1602" y="37621"/>
                    <a:pt x="1780" y="37887"/>
                    <a:pt x="1869" y="38065"/>
                  </a:cubicBezTo>
                  <a:cubicBezTo>
                    <a:pt x="2492" y="38866"/>
                    <a:pt x="3204" y="39489"/>
                    <a:pt x="4094" y="40023"/>
                  </a:cubicBezTo>
                  <a:cubicBezTo>
                    <a:pt x="4094" y="40023"/>
                    <a:pt x="4183" y="40112"/>
                    <a:pt x="4272" y="40201"/>
                  </a:cubicBezTo>
                  <a:lnTo>
                    <a:pt x="247398" y="182677"/>
                  </a:lnTo>
                  <a:cubicBezTo>
                    <a:pt x="248821" y="183478"/>
                    <a:pt x="250423" y="183923"/>
                    <a:pt x="252025" y="183923"/>
                  </a:cubicBezTo>
                  <a:cubicBezTo>
                    <a:pt x="253627" y="183923"/>
                    <a:pt x="255229" y="183478"/>
                    <a:pt x="256653" y="182677"/>
                  </a:cubicBezTo>
                  <a:lnTo>
                    <a:pt x="499601" y="40290"/>
                  </a:lnTo>
                  <a:cubicBezTo>
                    <a:pt x="499601" y="40290"/>
                    <a:pt x="499601" y="40290"/>
                    <a:pt x="499601" y="40290"/>
                  </a:cubicBezTo>
                  <a:lnTo>
                    <a:pt x="499690" y="40290"/>
                  </a:lnTo>
                  <a:cubicBezTo>
                    <a:pt x="499690" y="40290"/>
                    <a:pt x="499690" y="40112"/>
                    <a:pt x="499868" y="40112"/>
                  </a:cubicBezTo>
                  <a:cubicBezTo>
                    <a:pt x="500669" y="39578"/>
                    <a:pt x="501470" y="38866"/>
                    <a:pt x="502092" y="38154"/>
                  </a:cubicBezTo>
                  <a:cubicBezTo>
                    <a:pt x="502270" y="37977"/>
                    <a:pt x="502448" y="37799"/>
                    <a:pt x="502537" y="37532"/>
                  </a:cubicBezTo>
                  <a:cubicBezTo>
                    <a:pt x="502626" y="37354"/>
                    <a:pt x="502804" y="37176"/>
                    <a:pt x="502893" y="36998"/>
                  </a:cubicBezTo>
                  <a:cubicBezTo>
                    <a:pt x="503071" y="36642"/>
                    <a:pt x="503160" y="36197"/>
                    <a:pt x="503249" y="35841"/>
                  </a:cubicBezTo>
                  <a:cubicBezTo>
                    <a:pt x="503516" y="35218"/>
                    <a:pt x="503694" y="34684"/>
                    <a:pt x="503872" y="34061"/>
                  </a:cubicBezTo>
                  <a:cubicBezTo>
                    <a:pt x="503961" y="33438"/>
                    <a:pt x="503961" y="32904"/>
                    <a:pt x="503961" y="32370"/>
                  </a:cubicBezTo>
                  <a:cubicBezTo>
                    <a:pt x="503961" y="31747"/>
                    <a:pt x="503961" y="31213"/>
                    <a:pt x="503872" y="30679"/>
                  </a:cubicBezTo>
                  <a:close/>
                </a:path>
              </a:pathLst>
            </a:custGeom>
            <a:solidFill>
              <a:srgbClr val="2909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460732" y="2454414"/>
              <a:ext cx="503961" cy="251863"/>
            </a:xfrm>
            <a:custGeom>
              <a:avLst/>
              <a:gdLst/>
              <a:ahLst/>
              <a:cxnLst/>
              <a:rect l="l" t="t" r="r" b="b"/>
              <a:pathLst>
                <a:path w="503961" h="251863" extrusionOk="0">
                  <a:moveTo>
                    <a:pt x="503961" y="98442"/>
                  </a:moveTo>
                  <a:cubicBezTo>
                    <a:pt x="503872" y="97819"/>
                    <a:pt x="503605" y="97285"/>
                    <a:pt x="503338" y="96662"/>
                  </a:cubicBezTo>
                  <a:cubicBezTo>
                    <a:pt x="503160" y="96306"/>
                    <a:pt x="503160" y="95861"/>
                    <a:pt x="502982" y="95505"/>
                  </a:cubicBezTo>
                  <a:cubicBezTo>
                    <a:pt x="502982" y="95327"/>
                    <a:pt x="502715" y="95238"/>
                    <a:pt x="502626" y="95149"/>
                  </a:cubicBezTo>
                  <a:cubicBezTo>
                    <a:pt x="502270" y="94615"/>
                    <a:pt x="501915" y="94259"/>
                    <a:pt x="501470" y="93814"/>
                  </a:cubicBezTo>
                  <a:cubicBezTo>
                    <a:pt x="501025" y="93369"/>
                    <a:pt x="500580" y="92924"/>
                    <a:pt x="500046" y="92568"/>
                  </a:cubicBezTo>
                  <a:cubicBezTo>
                    <a:pt x="499868" y="92479"/>
                    <a:pt x="499868" y="92301"/>
                    <a:pt x="499690" y="92212"/>
                  </a:cubicBezTo>
                  <a:lnTo>
                    <a:pt x="344577" y="1262"/>
                  </a:lnTo>
                  <a:cubicBezTo>
                    <a:pt x="340216" y="-1318"/>
                    <a:pt x="334610" y="194"/>
                    <a:pt x="332118" y="4555"/>
                  </a:cubicBezTo>
                  <a:cubicBezTo>
                    <a:pt x="329537" y="8916"/>
                    <a:pt x="331050" y="14522"/>
                    <a:pt x="335411" y="17014"/>
                  </a:cubicBezTo>
                  <a:lnTo>
                    <a:pt x="477175" y="100043"/>
                  </a:lnTo>
                  <a:lnTo>
                    <a:pt x="252025" y="232018"/>
                  </a:lnTo>
                  <a:lnTo>
                    <a:pt x="26876" y="100132"/>
                  </a:lnTo>
                  <a:lnTo>
                    <a:pt x="168551" y="17103"/>
                  </a:lnTo>
                  <a:cubicBezTo>
                    <a:pt x="172911" y="14522"/>
                    <a:pt x="174335" y="9005"/>
                    <a:pt x="171843" y="4644"/>
                  </a:cubicBezTo>
                  <a:cubicBezTo>
                    <a:pt x="169263" y="283"/>
                    <a:pt x="163745" y="-1140"/>
                    <a:pt x="159385" y="1351"/>
                  </a:cubicBezTo>
                  <a:lnTo>
                    <a:pt x="4272" y="92301"/>
                  </a:lnTo>
                  <a:cubicBezTo>
                    <a:pt x="4272" y="92301"/>
                    <a:pt x="4005" y="92568"/>
                    <a:pt x="3916" y="92657"/>
                  </a:cubicBezTo>
                  <a:cubicBezTo>
                    <a:pt x="3382" y="93013"/>
                    <a:pt x="3026" y="93458"/>
                    <a:pt x="2581" y="93903"/>
                  </a:cubicBezTo>
                  <a:cubicBezTo>
                    <a:pt x="2136" y="94348"/>
                    <a:pt x="1691" y="94704"/>
                    <a:pt x="1424" y="95238"/>
                  </a:cubicBezTo>
                  <a:cubicBezTo>
                    <a:pt x="1335" y="95416"/>
                    <a:pt x="1157" y="95505"/>
                    <a:pt x="1068" y="95594"/>
                  </a:cubicBezTo>
                  <a:cubicBezTo>
                    <a:pt x="890" y="95950"/>
                    <a:pt x="801" y="96395"/>
                    <a:pt x="712" y="96751"/>
                  </a:cubicBezTo>
                  <a:cubicBezTo>
                    <a:pt x="445" y="97374"/>
                    <a:pt x="267" y="97908"/>
                    <a:pt x="89" y="98531"/>
                  </a:cubicBezTo>
                  <a:cubicBezTo>
                    <a:pt x="0" y="99154"/>
                    <a:pt x="0" y="99687"/>
                    <a:pt x="0" y="100221"/>
                  </a:cubicBezTo>
                  <a:cubicBezTo>
                    <a:pt x="0" y="100844"/>
                    <a:pt x="0" y="101378"/>
                    <a:pt x="89" y="101912"/>
                  </a:cubicBezTo>
                  <a:cubicBezTo>
                    <a:pt x="178" y="102535"/>
                    <a:pt x="445" y="103069"/>
                    <a:pt x="712" y="103692"/>
                  </a:cubicBezTo>
                  <a:cubicBezTo>
                    <a:pt x="890" y="104048"/>
                    <a:pt x="890" y="104493"/>
                    <a:pt x="1068" y="104849"/>
                  </a:cubicBezTo>
                  <a:cubicBezTo>
                    <a:pt x="1157" y="105027"/>
                    <a:pt x="1335" y="105205"/>
                    <a:pt x="1424" y="105383"/>
                  </a:cubicBezTo>
                  <a:cubicBezTo>
                    <a:pt x="1602" y="105561"/>
                    <a:pt x="1780" y="105828"/>
                    <a:pt x="1869" y="106006"/>
                  </a:cubicBezTo>
                  <a:cubicBezTo>
                    <a:pt x="2492" y="106807"/>
                    <a:pt x="3204" y="107430"/>
                    <a:pt x="4094" y="107964"/>
                  </a:cubicBezTo>
                  <a:cubicBezTo>
                    <a:pt x="4094" y="107964"/>
                    <a:pt x="4183" y="108053"/>
                    <a:pt x="4272" y="108142"/>
                  </a:cubicBezTo>
                  <a:lnTo>
                    <a:pt x="247398" y="250618"/>
                  </a:lnTo>
                  <a:cubicBezTo>
                    <a:pt x="248821" y="251419"/>
                    <a:pt x="250423" y="251864"/>
                    <a:pt x="252025" y="251864"/>
                  </a:cubicBezTo>
                  <a:cubicBezTo>
                    <a:pt x="253627" y="251864"/>
                    <a:pt x="255229" y="251419"/>
                    <a:pt x="256653" y="250618"/>
                  </a:cubicBezTo>
                  <a:lnTo>
                    <a:pt x="499601" y="108231"/>
                  </a:lnTo>
                  <a:cubicBezTo>
                    <a:pt x="499601" y="108231"/>
                    <a:pt x="499601" y="108231"/>
                    <a:pt x="499601" y="108231"/>
                  </a:cubicBezTo>
                  <a:lnTo>
                    <a:pt x="499690" y="108231"/>
                  </a:lnTo>
                  <a:cubicBezTo>
                    <a:pt x="499690" y="108231"/>
                    <a:pt x="499690" y="108053"/>
                    <a:pt x="499868" y="108053"/>
                  </a:cubicBezTo>
                  <a:cubicBezTo>
                    <a:pt x="500758" y="107519"/>
                    <a:pt x="501470" y="106807"/>
                    <a:pt x="502092" y="106095"/>
                  </a:cubicBezTo>
                  <a:cubicBezTo>
                    <a:pt x="502270" y="105917"/>
                    <a:pt x="502448" y="105739"/>
                    <a:pt x="502537" y="105472"/>
                  </a:cubicBezTo>
                  <a:cubicBezTo>
                    <a:pt x="502626" y="105294"/>
                    <a:pt x="502804" y="105116"/>
                    <a:pt x="502893" y="104938"/>
                  </a:cubicBezTo>
                  <a:cubicBezTo>
                    <a:pt x="503071" y="104582"/>
                    <a:pt x="503160" y="104137"/>
                    <a:pt x="503249" y="103781"/>
                  </a:cubicBezTo>
                  <a:cubicBezTo>
                    <a:pt x="503516" y="103158"/>
                    <a:pt x="503694" y="102624"/>
                    <a:pt x="503872" y="102001"/>
                  </a:cubicBezTo>
                  <a:cubicBezTo>
                    <a:pt x="503961" y="101378"/>
                    <a:pt x="503961" y="100844"/>
                    <a:pt x="503961" y="100310"/>
                  </a:cubicBezTo>
                  <a:cubicBezTo>
                    <a:pt x="503961" y="99687"/>
                    <a:pt x="503961" y="99154"/>
                    <a:pt x="503872" y="98620"/>
                  </a:cubicBezTo>
                  <a:close/>
                </a:path>
              </a:pathLst>
            </a:custGeom>
            <a:solidFill>
              <a:srgbClr val="2909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460466" y="2287482"/>
              <a:ext cx="504584" cy="335232"/>
            </a:xfrm>
            <a:custGeom>
              <a:avLst/>
              <a:gdLst/>
              <a:ahLst/>
              <a:cxnLst/>
              <a:rect l="l" t="t" r="r" b="b"/>
              <a:pathLst>
                <a:path w="504584" h="335232" extrusionOk="0">
                  <a:moveTo>
                    <a:pt x="27232" y="84987"/>
                  </a:moveTo>
                  <a:cubicBezTo>
                    <a:pt x="31414" y="84987"/>
                    <a:pt x="35330" y="83919"/>
                    <a:pt x="38889" y="82229"/>
                  </a:cubicBezTo>
                  <a:lnTo>
                    <a:pt x="56332" y="99671"/>
                  </a:lnTo>
                  <a:cubicBezTo>
                    <a:pt x="56332" y="99671"/>
                    <a:pt x="56777" y="99938"/>
                    <a:pt x="56955" y="100116"/>
                  </a:cubicBezTo>
                  <a:cubicBezTo>
                    <a:pt x="57667" y="100739"/>
                    <a:pt x="58379" y="101273"/>
                    <a:pt x="59269" y="101629"/>
                  </a:cubicBezTo>
                  <a:cubicBezTo>
                    <a:pt x="60426" y="102074"/>
                    <a:pt x="61582" y="102341"/>
                    <a:pt x="62739" y="102341"/>
                  </a:cubicBezTo>
                  <a:lnTo>
                    <a:pt x="123521" y="102341"/>
                  </a:lnTo>
                  <a:lnTo>
                    <a:pt x="133221" y="112041"/>
                  </a:lnTo>
                  <a:cubicBezTo>
                    <a:pt x="133221" y="112041"/>
                    <a:pt x="133221" y="112041"/>
                    <a:pt x="133221" y="112041"/>
                  </a:cubicBezTo>
                  <a:lnTo>
                    <a:pt x="143099" y="121919"/>
                  </a:lnTo>
                  <a:lnTo>
                    <a:pt x="119516" y="145502"/>
                  </a:lnTo>
                  <a:lnTo>
                    <a:pt x="91751" y="145502"/>
                  </a:lnTo>
                  <a:cubicBezTo>
                    <a:pt x="88013" y="134912"/>
                    <a:pt x="77957" y="127347"/>
                    <a:pt x="66121" y="127347"/>
                  </a:cubicBezTo>
                  <a:cubicBezTo>
                    <a:pt x="51081" y="127347"/>
                    <a:pt x="38800" y="139539"/>
                    <a:pt x="38800" y="154668"/>
                  </a:cubicBezTo>
                  <a:cubicBezTo>
                    <a:pt x="38800" y="169797"/>
                    <a:pt x="50992" y="181989"/>
                    <a:pt x="66121" y="181989"/>
                  </a:cubicBezTo>
                  <a:cubicBezTo>
                    <a:pt x="77957" y="181989"/>
                    <a:pt x="87924" y="174335"/>
                    <a:pt x="91751" y="163834"/>
                  </a:cubicBezTo>
                  <a:lnTo>
                    <a:pt x="123343" y="163834"/>
                  </a:lnTo>
                  <a:cubicBezTo>
                    <a:pt x="124500" y="163834"/>
                    <a:pt x="125746" y="163567"/>
                    <a:pt x="126814" y="163122"/>
                  </a:cubicBezTo>
                  <a:cubicBezTo>
                    <a:pt x="127970" y="162677"/>
                    <a:pt x="128949" y="161965"/>
                    <a:pt x="129750" y="161164"/>
                  </a:cubicBezTo>
                  <a:lnTo>
                    <a:pt x="156003" y="134912"/>
                  </a:lnTo>
                  <a:lnTo>
                    <a:pt x="206194" y="185103"/>
                  </a:lnTo>
                  <a:lnTo>
                    <a:pt x="206194" y="224794"/>
                  </a:lnTo>
                  <a:lnTo>
                    <a:pt x="147282" y="259322"/>
                  </a:lnTo>
                  <a:cubicBezTo>
                    <a:pt x="147282" y="259322"/>
                    <a:pt x="147015" y="259589"/>
                    <a:pt x="146926" y="259678"/>
                  </a:cubicBezTo>
                  <a:cubicBezTo>
                    <a:pt x="146392" y="260034"/>
                    <a:pt x="146036" y="260479"/>
                    <a:pt x="145591" y="260924"/>
                  </a:cubicBezTo>
                  <a:cubicBezTo>
                    <a:pt x="145146" y="261369"/>
                    <a:pt x="144701" y="261725"/>
                    <a:pt x="144434" y="262259"/>
                  </a:cubicBezTo>
                  <a:cubicBezTo>
                    <a:pt x="144345" y="262437"/>
                    <a:pt x="144167" y="262526"/>
                    <a:pt x="144078" y="262615"/>
                  </a:cubicBezTo>
                  <a:cubicBezTo>
                    <a:pt x="143900" y="262971"/>
                    <a:pt x="143811" y="263416"/>
                    <a:pt x="143722" y="263772"/>
                  </a:cubicBezTo>
                  <a:cubicBezTo>
                    <a:pt x="143455" y="264395"/>
                    <a:pt x="143277" y="264929"/>
                    <a:pt x="143099" y="265552"/>
                  </a:cubicBezTo>
                  <a:cubicBezTo>
                    <a:pt x="143010" y="266175"/>
                    <a:pt x="143010" y="266709"/>
                    <a:pt x="143010" y="267243"/>
                  </a:cubicBezTo>
                  <a:cubicBezTo>
                    <a:pt x="143010" y="267866"/>
                    <a:pt x="143010" y="268400"/>
                    <a:pt x="143099" y="268934"/>
                  </a:cubicBezTo>
                  <a:cubicBezTo>
                    <a:pt x="143188" y="269557"/>
                    <a:pt x="143455" y="270091"/>
                    <a:pt x="143722" y="270713"/>
                  </a:cubicBezTo>
                  <a:cubicBezTo>
                    <a:pt x="143900" y="271069"/>
                    <a:pt x="143900" y="271514"/>
                    <a:pt x="144078" y="271870"/>
                  </a:cubicBezTo>
                  <a:cubicBezTo>
                    <a:pt x="144078" y="272048"/>
                    <a:pt x="144345" y="272137"/>
                    <a:pt x="144434" y="272226"/>
                  </a:cubicBezTo>
                  <a:cubicBezTo>
                    <a:pt x="144790" y="272760"/>
                    <a:pt x="145146" y="273116"/>
                    <a:pt x="145591" y="273561"/>
                  </a:cubicBezTo>
                  <a:cubicBezTo>
                    <a:pt x="146036" y="274006"/>
                    <a:pt x="146481" y="274451"/>
                    <a:pt x="147015" y="274807"/>
                  </a:cubicBezTo>
                  <a:cubicBezTo>
                    <a:pt x="147193" y="274896"/>
                    <a:pt x="147193" y="275074"/>
                    <a:pt x="147371" y="275163"/>
                  </a:cubicBezTo>
                  <a:lnTo>
                    <a:pt x="247665" y="333987"/>
                  </a:lnTo>
                  <a:cubicBezTo>
                    <a:pt x="249088" y="334788"/>
                    <a:pt x="250690" y="335233"/>
                    <a:pt x="252292" y="335233"/>
                  </a:cubicBezTo>
                  <a:cubicBezTo>
                    <a:pt x="253894" y="335233"/>
                    <a:pt x="255496" y="334788"/>
                    <a:pt x="256920" y="333987"/>
                  </a:cubicBezTo>
                  <a:lnTo>
                    <a:pt x="357214" y="275163"/>
                  </a:lnTo>
                  <a:cubicBezTo>
                    <a:pt x="357214" y="275163"/>
                    <a:pt x="357303" y="275074"/>
                    <a:pt x="357392" y="274985"/>
                  </a:cubicBezTo>
                  <a:cubicBezTo>
                    <a:pt x="358193" y="274451"/>
                    <a:pt x="358904" y="273828"/>
                    <a:pt x="359616" y="273027"/>
                  </a:cubicBezTo>
                  <a:cubicBezTo>
                    <a:pt x="359794" y="272849"/>
                    <a:pt x="359972" y="272671"/>
                    <a:pt x="360061" y="272404"/>
                  </a:cubicBezTo>
                  <a:cubicBezTo>
                    <a:pt x="360150" y="272226"/>
                    <a:pt x="360328" y="272048"/>
                    <a:pt x="360417" y="271870"/>
                  </a:cubicBezTo>
                  <a:cubicBezTo>
                    <a:pt x="360595" y="271514"/>
                    <a:pt x="360684" y="271069"/>
                    <a:pt x="360773" y="270713"/>
                  </a:cubicBezTo>
                  <a:cubicBezTo>
                    <a:pt x="361040" y="270091"/>
                    <a:pt x="361218" y="269557"/>
                    <a:pt x="361396" y="268934"/>
                  </a:cubicBezTo>
                  <a:cubicBezTo>
                    <a:pt x="361485" y="268311"/>
                    <a:pt x="361485" y="267777"/>
                    <a:pt x="361485" y="267243"/>
                  </a:cubicBezTo>
                  <a:cubicBezTo>
                    <a:pt x="361485" y="266620"/>
                    <a:pt x="361485" y="266086"/>
                    <a:pt x="361396" y="265552"/>
                  </a:cubicBezTo>
                  <a:cubicBezTo>
                    <a:pt x="361307" y="264929"/>
                    <a:pt x="361040" y="264395"/>
                    <a:pt x="360773" y="263772"/>
                  </a:cubicBezTo>
                  <a:cubicBezTo>
                    <a:pt x="360595" y="263416"/>
                    <a:pt x="360595" y="262971"/>
                    <a:pt x="360417" y="262615"/>
                  </a:cubicBezTo>
                  <a:cubicBezTo>
                    <a:pt x="360417" y="262437"/>
                    <a:pt x="360150" y="262348"/>
                    <a:pt x="360061" y="262259"/>
                  </a:cubicBezTo>
                  <a:cubicBezTo>
                    <a:pt x="359705" y="261814"/>
                    <a:pt x="359349" y="261369"/>
                    <a:pt x="358904" y="260924"/>
                  </a:cubicBezTo>
                  <a:cubicBezTo>
                    <a:pt x="358459" y="260479"/>
                    <a:pt x="358015" y="260034"/>
                    <a:pt x="357481" y="259678"/>
                  </a:cubicBezTo>
                  <a:cubicBezTo>
                    <a:pt x="357303" y="259589"/>
                    <a:pt x="357303" y="259411"/>
                    <a:pt x="357125" y="259322"/>
                  </a:cubicBezTo>
                  <a:lnTo>
                    <a:pt x="298212" y="224794"/>
                  </a:lnTo>
                  <a:lnTo>
                    <a:pt x="298212" y="185192"/>
                  </a:lnTo>
                  <a:lnTo>
                    <a:pt x="348403" y="135001"/>
                  </a:lnTo>
                  <a:lnTo>
                    <a:pt x="374656" y="161253"/>
                  </a:lnTo>
                  <a:cubicBezTo>
                    <a:pt x="375457" y="162054"/>
                    <a:pt x="376525" y="162766"/>
                    <a:pt x="377593" y="163211"/>
                  </a:cubicBezTo>
                  <a:cubicBezTo>
                    <a:pt x="378750" y="163656"/>
                    <a:pt x="379907" y="163923"/>
                    <a:pt x="381063" y="163923"/>
                  </a:cubicBezTo>
                  <a:lnTo>
                    <a:pt x="412656" y="163923"/>
                  </a:lnTo>
                  <a:cubicBezTo>
                    <a:pt x="416393" y="174513"/>
                    <a:pt x="426449" y="182077"/>
                    <a:pt x="438285" y="182077"/>
                  </a:cubicBezTo>
                  <a:cubicBezTo>
                    <a:pt x="453325" y="182077"/>
                    <a:pt x="465606" y="169886"/>
                    <a:pt x="465606" y="154757"/>
                  </a:cubicBezTo>
                  <a:cubicBezTo>
                    <a:pt x="465606" y="139628"/>
                    <a:pt x="453414" y="127436"/>
                    <a:pt x="438285" y="127436"/>
                  </a:cubicBezTo>
                  <a:cubicBezTo>
                    <a:pt x="426449" y="127436"/>
                    <a:pt x="416482" y="135090"/>
                    <a:pt x="412656" y="145591"/>
                  </a:cubicBezTo>
                  <a:lnTo>
                    <a:pt x="384890" y="145591"/>
                  </a:lnTo>
                  <a:lnTo>
                    <a:pt x="361307" y="122008"/>
                  </a:lnTo>
                  <a:lnTo>
                    <a:pt x="371185" y="112130"/>
                  </a:lnTo>
                  <a:lnTo>
                    <a:pt x="371185" y="112130"/>
                  </a:lnTo>
                  <a:cubicBezTo>
                    <a:pt x="371185" y="112130"/>
                    <a:pt x="380885" y="102341"/>
                    <a:pt x="380885" y="102341"/>
                  </a:cubicBezTo>
                  <a:lnTo>
                    <a:pt x="441667" y="102341"/>
                  </a:lnTo>
                  <a:cubicBezTo>
                    <a:pt x="442824" y="102341"/>
                    <a:pt x="444070" y="102074"/>
                    <a:pt x="445138" y="101629"/>
                  </a:cubicBezTo>
                  <a:cubicBezTo>
                    <a:pt x="446028" y="101273"/>
                    <a:pt x="446828" y="100650"/>
                    <a:pt x="447540" y="100027"/>
                  </a:cubicBezTo>
                  <a:cubicBezTo>
                    <a:pt x="447718" y="99849"/>
                    <a:pt x="447985" y="99849"/>
                    <a:pt x="448163" y="99671"/>
                  </a:cubicBezTo>
                  <a:lnTo>
                    <a:pt x="465606" y="82229"/>
                  </a:lnTo>
                  <a:cubicBezTo>
                    <a:pt x="469165" y="83919"/>
                    <a:pt x="473081" y="84987"/>
                    <a:pt x="477264" y="84987"/>
                  </a:cubicBezTo>
                  <a:cubicBezTo>
                    <a:pt x="492303" y="84987"/>
                    <a:pt x="504584" y="72795"/>
                    <a:pt x="504584" y="57667"/>
                  </a:cubicBezTo>
                  <a:cubicBezTo>
                    <a:pt x="504584" y="42538"/>
                    <a:pt x="492392" y="30346"/>
                    <a:pt x="477264" y="30346"/>
                  </a:cubicBezTo>
                  <a:cubicBezTo>
                    <a:pt x="462135" y="30346"/>
                    <a:pt x="449943" y="42538"/>
                    <a:pt x="449943" y="57667"/>
                  </a:cubicBezTo>
                  <a:cubicBezTo>
                    <a:pt x="449943" y="61849"/>
                    <a:pt x="450922" y="65765"/>
                    <a:pt x="452613" y="69325"/>
                  </a:cubicBezTo>
                  <a:lnTo>
                    <a:pt x="437840" y="84097"/>
                  </a:lnTo>
                  <a:lnTo>
                    <a:pt x="377148" y="84097"/>
                  </a:lnTo>
                  <a:cubicBezTo>
                    <a:pt x="377148" y="84097"/>
                    <a:pt x="377148" y="84097"/>
                    <a:pt x="377148" y="84097"/>
                  </a:cubicBezTo>
                  <a:cubicBezTo>
                    <a:pt x="375991" y="84097"/>
                    <a:pt x="374923" y="84364"/>
                    <a:pt x="373855" y="84720"/>
                  </a:cubicBezTo>
                  <a:lnTo>
                    <a:pt x="373855" y="62917"/>
                  </a:lnTo>
                  <a:cubicBezTo>
                    <a:pt x="373855" y="57845"/>
                    <a:pt x="369761" y="53840"/>
                    <a:pt x="364778" y="53840"/>
                  </a:cubicBezTo>
                  <a:cubicBezTo>
                    <a:pt x="359794" y="53840"/>
                    <a:pt x="355701" y="57934"/>
                    <a:pt x="355701" y="62917"/>
                  </a:cubicBezTo>
                  <a:lnTo>
                    <a:pt x="355701" y="101807"/>
                  </a:lnTo>
                  <a:lnTo>
                    <a:pt x="298301" y="159207"/>
                  </a:lnTo>
                  <a:lnTo>
                    <a:pt x="298301" y="140251"/>
                  </a:lnTo>
                  <a:lnTo>
                    <a:pt x="328825" y="109727"/>
                  </a:lnTo>
                  <a:cubicBezTo>
                    <a:pt x="332385" y="106167"/>
                    <a:pt x="332385" y="100383"/>
                    <a:pt x="328825" y="96823"/>
                  </a:cubicBezTo>
                  <a:cubicBezTo>
                    <a:pt x="325266" y="93264"/>
                    <a:pt x="319481" y="93264"/>
                    <a:pt x="315921" y="96823"/>
                  </a:cubicBezTo>
                  <a:lnTo>
                    <a:pt x="298301" y="114444"/>
                  </a:lnTo>
                  <a:lnTo>
                    <a:pt x="298301" y="96912"/>
                  </a:lnTo>
                  <a:lnTo>
                    <a:pt x="358904" y="36309"/>
                  </a:lnTo>
                  <a:lnTo>
                    <a:pt x="376436" y="36309"/>
                  </a:lnTo>
                  <a:cubicBezTo>
                    <a:pt x="380174" y="46899"/>
                    <a:pt x="390230" y="54463"/>
                    <a:pt x="402066" y="54463"/>
                  </a:cubicBezTo>
                  <a:cubicBezTo>
                    <a:pt x="417105" y="54463"/>
                    <a:pt x="429386" y="42271"/>
                    <a:pt x="429386" y="27143"/>
                  </a:cubicBezTo>
                  <a:cubicBezTo>
                    <a:pt x="429386" y="12014"/>
                    <a:pt x="417016" y="0"/>
                    <a:pt x="401977" y="0"/>
                  </a:cubicBezTo>
                  <a:cubicBezTo>
                    <a:pt x="390141" y="0"/>
                    <a:pt x="380174" y="7653"/>
                    <a:pt x="376347" y="18154"/>
                  </a:cubicBezTo>
                  <a:lnTo>
                    <a:pt x="355078" y="18154"/>
                  </a:lnTo>
                  <a:cubicBezTo>
                    <a:pt x="353921" y="18154"/>
                    <a:pt x="352675" y="18421"/>
                    <a:pt x="351607" y="18866"/>
                  </a:cubicBezTo>
                  <a:cubicBezTo>
                    <a:pt x="350450" y="19311"/>
                    <a:pt x="349471" y="20023"/>
                    <a:pt x="348670" y="20824"/>
                  </a:cubicBezTo>
                  <a:lnTo>
                    <a:pt x="322062" y="47433"/>
                  </a:lnTo>
                  <a:lnTo>
                    <a:pt x="322062" y="47077"/>
                  </a:lnTo>
                  <a:cubicBezTo>
                    <a:pt x="322062" y="45920"/>
                    <a:pt x="321795" y="44674"/>
                    <a:pt x="321350" y="43606"/>
                  </a:cubicBezTo>
                  <a:cubicBezTo>
                    <a:pt x="320905" y="42449"/>
                    <a:pt x="320193" y="41470"/>
                    <a:pt x="319392" y="40669"/>
                  </a:cubicBezTo>
                  <a:lnTo>
                    <a:pt x="295275" y="16553"/>
                  </a:lnTo>
                  <a:cubicBezTo>
                    <a:pt x="291716" y="12993"/>
                    <a:pt x="285931" y="12993"/>
                    <a:pt x="282371" y="16553"/>
                  </a:cubicBezTo>
                  <a:cubicBezTo>
                    <a:pt x="278812" y="20112"/>
                    <a:pt x="278812" y="25897"/>
                    <a:pt x="282371" y="29456"/>
                  </a:cubicBezTo>
                  <a:lnTo>
                    <a:pt x="303818" y="50903"/>
                  </a:lnTo>
                  <a:lnTo>
                    <a:pt x="303818" y="65765"/>
                  </a:lnTo>
                  <a:lnTo>
                    <a:pt x="282727" y="86856"/>
                  </a:lnTo>
                  <a:cubicBezTo>
                    <a:pt x="281926" y="87657"/>
                    <a:pt x="281215" y="88725"/>
                    <a:pt x="280770" y="89793"/>
                  </a:cubicBezTo>
                  <a:cubicBezTo>
                    <a:pt x="280325" y="90950"/>
                    <a:pt x="280058" y="92107"/>
                    <a:pt x="280058" y="93264"/>
                  </a:cubicBezTo>
                  <a:lnTo>
                    <a:pt x="280058" y="214026"/>
                  </a:lnTo>
                  <a:lnTo>
                    <a:pt x="256920" y="200499"/>
                  </a:lnTo>
                  <a:cubicBezTo>
                    <a:pt x="254072" y="198808"/>
                    <a:pt x="250512" y="198808"/>
                    <a:pt x="247665" y="200499"/>
                  </a:cubicBezTo>
                  <a:lnTo>
                    <a:pt x="224527" y="214115"/>
                  </a:lnTo>
                  <a:lnTo>
                    <a:pt x="224527" y="93264"/>
                  </a:lnTo>
                  <a:lnTo>
                    <a:pt x="224527" y="93264"/>
                  </a:lnTo>
                  <a:cubicBezTo>
                    <a:pt x="224527" y="92107"/>
                    <a:pt x="224260" y="90861"/>
                    <a:pt x="223815" y="89793"/>
                  </a:cubicBezTo>
                  <a:cubicBezTo>
                    <a:pt x="223370" y="88636"/>
                    <a:pt x="222658" y="87657"/>
                    <a:pt x="221857" y="86856"/>
                  </a:cubicBezTo>
                  <a:lnTo>
                    <a:pt x="200766" y="65765"/>
                  </a:lnTo>
                  <a:lnTo>
                    <a:pt x="200766" y="50903"/>
                  </a:lnTo>
                  <a:lnTo>
                    <a:pt x="222213" y="29456"/>
                  </a:lnTo>
                  <a:cubicBezTo>
                    <a:pt x="225773" y="25897"/>
                    <a:pt x="225773" y="20112"/>
                    <a:pt x="222213" y="16553"/>
                  </a:cubicBezTo>
                  <a:cubicBezTo>
                    <a:pt x="218653" y="12993"/>
                    <a:pt x="212869" y="12993"/>
                    <a:pt x="209309" y="16553"/>
                  </a:cubicBezTo>
                  <a:lnTo>
                    <a:pt x="185192" y="40669"/>
                  </a:lnTo>
                  <a:cubicBezTo>
                    <a:pt x="184391" y="41470"/>
                    <a:pt x="183679" y="42538"/>
                    <a:pt x="183234" y="43606"/>
                  </a:cubicBezTo>
                  <a:cubicBezTo>
                    <a:pt x="182789" y="44763"/>
                    <a:pt x="182522" y="45920"/>
                    <a:pt x="182522" y="47077"/>
                  </a:cubicBezTo>
                  <a:lnTo>
                    <a:pt x="182522" y="47433"/>
                  </a:lnTo>
                  <a:lnTo>
                    <a:pt x="155914" y="20824"/>
                  </a:lnTo>
                  <a:cubicBezTo>
                    <a:pt x="155113" y="20023"/>
                    <a:pt x="154045" y="19311"/>
                    <a:pt x="152977" y="18866"/>
                  </a:cubicBezTo>
                  <a:cubicBezTo>
                    <a:pt x="151820" y="18421"/>
                    <a:pt x="150663" y="18154"/>
                    <a:pt x="149506" y="18154"/>
                  </a:cubicBezTo>
                  <a:lnTo>
                    <a:pt x="128237" y="18154"/>
                  </a:lnTo>
                  <a:cubicBezTo>
                    <a:pt x="124500" y="7564"/>
                    <a:pt x="114444" y="0"/>
                    <a:pt x="102608" y="0"/>
                  </a:cubicBezTo>
                  <a:cubicBezTo>
                    <a:pt x="87568" y="0"/>
                    <a:pt x="75287" y="12192"/>
                    <a:pt x="75287" y="27321"/>
                  </a:cubicBezTo>
                  <a:cubicBezTo>
                    <a:pt x="75287" y="42449"/>
                    <a:pt x="87479" y="54641"/>
                    <a:pt x="102608" y="54641"/>
                  </a:cubicBezTo>
                  <a:cubicBezTo>
                    <a:pt x="114444" y="54641"/>
                    <a:pt x="124411" y="46988"/>
                    <a:pt x="128237" y="36487"/>
                  </a:cubicBezTo>
                  <a:lnTo>
                    <a:pt x="145769" y="36487"/>
                  </a:lnTo>
                  <a:lnTo>
                    <a:pt x="206372" y="97090"/>
                  </a:lnTo>
                  <a:lnTo>
                    <a:pt x="206372" y="114622"/>
                  </a:lnTo>
                  <a:lnTo>
                    <a:pt x="188752" y="97001"/>
                  </a:lnTo>
                  <a:cubicBezTo>
                    <a:pt x="185192" y="93442"/>
                    <a:pt x="179408" y="93442"/>
                    <a:pt x="175848" y="97001"/>
                  </a:cubicBezTo>
                  <a:cubicBezTo>
                    <a:pt x="172288" y="100561"/>
                    <a:pt x="172288" y="106345"/>
                    <a:pt x="175848" y="109905"/>
                  </a:cubicBezTo>
                  <a:lnTo>
                    <a:pt x="206372" y="140429"/>
                  </a:lnTo>
                  <a:lnTo>
                    <a:pt x="206372" y="159385"/>
                  </a:lnTo>
                  <a:lnTo>
                    <a:pt x="148972" y="101985"/>
                  </a:lnTo>
                  <a:lnTo>
                    <a:pt x="148972" y="63006"/>
                  </a:lnTo>
                  <a:cubicBezTo>
                    <a:pt x="148972" y="57934"/>
                    <a:pt x="144879" y="53929"/>
                    <a:pt x="139895" y="53929"/>
                  </a:cubicBezTo>
                  <a:cubicBezTo>
                    <a:pt x="134912" y="53929"/>
                    <a:pt x="130818" y="58023"/>
                    <a:pt x="130818" y="63006"/>
                  </a:cubicBezTo>
                  <a:lnTo>
                    <a:pt x="130818" y="84720"/>
                  </a:lnTo>
                  <a:cubicBezTo>
                    <a:pt x="129750" y="84275"/>
                    <a:pt x="128593" y="84097"/>
                    <a:pt x="127525" y="84097"/>
                  </a:cubicBezTo>
                  <a:lnTo>
                    <a:pt x="66566" y="84097"/>
                  </a:lnTo>
                  <a:lnTo>
                    <a:pt x="51793" y="69325"/>
                  </a:lnTo>
                  <a:cubicBezTo>
                    <a:pt x="53484" y="65765"/>
                    <a:pt x="54463" y="61849"/>
                    <a:pt x="54463" y="57667"/>
                  </a:cubicBezTo>
                  <a:cubicBezTo>
                    <a:pt x="54463" y="42627"/>
                    <a:pt x="42271" y="30346"/>
                    <a:pt x="27143" y="30346"/>
                  </a:cubicBezTo>
                  <a:cubicBezTo>
                    <a:pt x="12014" y="30346"/>
                    <a:pt x="0" y="42627"/>
                    <a:pt x="0" y="57667"/>
                  </a:cubicBezTo>
                  <a:cubicBezTo>
                    <a:pt x="0" y="72706"/>
                    <a:pt x="12192" y="84987"/>
                    <a:pt x="27232" y="84987"/>
                  </a:cubicBezTo>
                  <a:close/>
                  <a:moveTo>
                    <a:pt x="66210" y="163745"/>
                  </a:moveTo>
                  <a:cubicBezTo>
                    <a:pt x="61226" y="163745"/>
                    <a:pt x="57133" y="159652"/>
                    <a:pt x="57133" y="154668"/>
                  </a:cubicBezTo>
                  <a:cubicBezTo>
                    <a:pt x="57133" y="149684"/>
                    <a:pt x="61226" y="145591"/>
                    <a:pt x="66210" y="145591"/>
                  </a:cubicBezTo>
                  <a:cubicBezTo>
                    <a:pt x="71194" y="145591"/>
                    <a:pt x="75287" y="149684"/>
                    <a:pt x="75287" y="154668"/>
                  </a:cubicBezTo>
                  <a:cubicBezTo>
                    <a:pt x="75287" y="159652"/>
                    <a:pt x="71194" y="163745"/>
                    <a:pt x="66210" y="163745"/>
                  </a:cubicBezTo>
                  <a:close/>
                  <a:moveTo>
                    <a:pt x="438285" y="145680"/>
                  </a:moveTo>
                  <a:cubicBezTo>
                    <a:pt x="443269" y="145680"/>
                    <a:pt x="447362" y="149773"/>
                    <a:pt x="447362" y="154757"/>
                  </a:cubicBezTo>
                  <a:cubicBezTo>
                    <a:pt x="447362" y="159741"/>
                    <a:pt x="443269" y="163834"/>
                    <a:pt x="438285" y="163834"/>
                  </a:cubicBezTo>
                  <a:cubicBezTo>
                    <a:pt x="433302" y="163834"/>
                    <a:pt x="429208" y="159741"/>
                    <a:pt x="429208" y="154757"/>
                  </a:cubicBezTo>
                  <a:cubicBezTo>
                    <a:pt x="429208" y="149773"/>
                    <a:pt x="433302" y="145680"/>
                    <a:pt x="438285" y="145680"/>
                  </a:cubicBezTo>
                  <a:close/>
                  <a:moveTo>
                    <a:pt x="477264" y="48679"/>
                  </a:moveTo>
                  <a:cubicBezTo>
                    <a:pt x="482247" y="48679"/>
                    <a:pt x="486341" y="52772"/>
                    <a:pt x="486341" y="57756"/>
                  </a:cubicBezTo>
                  <a:cubicBezTo>
                    <a:pt x="486341" y="62739"/>
                    <a:pt x="482247" y="66833"/>
                    <a:pt x="477264" y="66833"/>
                  </a:cubicBezTo>
                  <a:cubicBezTo>
                    <a:pt x="472280" y="66833"/>
                    <a:pt x="468187" y="62739"/>
                    <a:pt x="468187" y="57756"/>
                  </a:cubicBezTo>
                  <a:cubicBezTo>
                    <a:pt x="468187" y="52772"/>
                    <a:pt x="472280" y="48679"/>
                    <a:pt x="477264" y="48679"/>
                  </a:cubicBezTo>
                  <a:close/>
                  <a:moveTo>
                    <a:pt x="401977" y="18243"/>
                  </a:moveTo>
                  <a:cubicBezTo>
                    <a:pt x="406960" y="18243"/>
                    <a:pt x="411054" y="22337"/>
                    <a:pt x="411054" y="27321"/>
                  </a:cubicBezTo>
                  <a:cubicBezTo>
                    <a:pt x="411054" y="32304"/>
                    <a:pt x="406960" y="36398"/>
                    <a:pt x="401977" y="36398"/>
                  </a:cubicBezTo>
                  <a:cubicBezTo>
                    <a:pt x="396993" y="36398"/>
                    <a:pt x="392899" y="32304"/>
                    <a:pt x="392899" y="27321"/>
                  </a:cubicBezTo>
                  <a:cubicBezTo>
                    <a:pt x="392899" y="22337"/>
                    <a:pt x="396993" y="18243"/>
                    <a:pt x="401977" y="18243"/>
                  </a:cubicBezTo>
                  <a:close/>
                  <a:moveTo>
                    <a:pt x="252292" y="218920"/>
                  </a:moveTo>
                  <a:lnTo>
                    <a:pt x="280058" y="235206"/>
                  </a:lnTo>
                  <a:lnTo>
                    <a:pt x="280058" y="270002"/>
                  </a:lnTo>
                  <a:cubicBezTo>
                    <a:pt x="280058" y="275074"/>
                    <a:pt x="284151" y="279079"/>
                    <a:pt x="289135" y="279079"/>
                  </a:cubicBezTo>
                  <a:cubicBezTo>
                    <a:pt x="294118" y="279079"/>
                    <a:pt x="298212" y="274985"/>
                    <a:pt x="298212" y="270002"/>
                  </a:cubicBezTo>
                  <a:lnTo>
                    <a:pt x="298212" y="245885"/>
                  </a:lnTo>
                  <a:lnTo>
                    <a:pt x="334432" y="267154"/>
                  </a:lnTo>
                  <a:lnTo>
                    <a:pt x="252203" y="315387"/>
                  </a:lnTo>
                  <a:lnTo>
                    <a:pt x="169975" y="267154"/>
                  </a:lnTo>
                  <a:lnTo>
                    <a:pt x="206194" y="245885"/>
                  </a:lnTo>
                  <a:lnTo>
                    <a:pt x="206194" y="269913"/>
                  </a:lnTo>
                  <a:cubicBezTo>
                    <a:pt x="206194" y="274985"/>
                    <a:pt x="210288" y="278990"/>
                    <a:pt x="215271" y="278990"/>
                  </a:cubicBezTo>
                  <a:cubicBezTo>
                    <a:pt x="220255" y="278990"/>
                    <a:pt x="224349" y="274896"/>
                    <a:pt x="224349" y="269913"/>
                  </a:cubicBezTo>
                  <a:lnTo>
                    <a:pt x="224349" y="235206"/>
                  </a:lnTo>
                  <a:lnTo>
                    <a:pt x="252114" y="218920"/>
                  </a:lnTo>
                  <a:close/>
                  <a:moveTo>
                    <a:pt x="102519" y="36309"/>
                  </a:moveTo>
                  <a:cubicBezTo>
                    <a:pt x="97535" y="36309"/>
                    <a:pt x="93442" y="32215"/>
                    <a:pt x="93442" y="27232"/>
                  </a:cubicBezTo>
                  <a:cubicBezTo>
                    <a:pt x="93442" y="22248"/>
                    <a:pt x="97535" y="18154"/>
                    <a:pt x="102519" y="18154"/>
                  </a:cubicBezTo>
                  <a:cubicBezTo>
                    <a:pt x="107502" y="18154"/>
                    <a:pt x="111596" y="22248"/>
                    <a:pt x="111596" y="27232"/>
                  </a:cubicBezTo>
                  <a:cubicBezTo>
                    <a:pt x="111596" y="32215"/>
                    <a:pt x="107502" y="36309"/>
                    <a:pt x="102519" y="36309"/>
                  </a:cubicBezTo>
                  <a:close/>
                  <a:moveTo>
                    <a:pt x="27232" y="48590"/>
                  </a:moveTo>
                  <a:cubicBezTo>
                    <a:pt x="32215" y="48590"/>
                    <a:pt x="36309" y="52683"/>
                    <a:pt x="36309" y="57667"/>
                  </a:cubicBezTo>
                  <a:cubicBezTo>
                    <a:pt x="36309" y="62650"/>
                    <a:pt x="32215" y="66744"/>
                    <a:pt x="27232" y="66744"/>
                  </a:cubicBezTo>
                  <a:cubicBezTo>
                    <a:pt x="22248" y="66744"/>
                    <a:pt x="18154" y="62650"/>
                    <a:pt x="18154" y="57667"/>
                  </a:cubicBezTo>
                  <a:cubicBezTo>
                    <a:pt x="18154" y="52683"/>
                    <a:pt x="22248" y="48590"/>
                    <a:pt x="27232" y="48590"/>
                  </a:cubicBezTo>
                  <a:close/>
                </a:path>
              </a:pathLst>
            </a:custGeom>
            <a:solidFill>
              <a:srgbClr val="2909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4" name="Google Shape;4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50" y="4065893"/>
            <a:ext cx="582425" cy="57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9542e1c1b_0_227"/>
          <p:cNvSpPr/>
          <p:nvPr/>
        </p:nvSpPr>
        <p:spPr>
          <a:xfrm>
            <a:off x="8955851" y="5101232"/>
            <a:ext cx="3152645" cy="131420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c9542e1c1b_0_227"/>
          <p:cNvSpPr/>
          <p:nvPr/>
        </p:nvSpPr>
        <p:spPr>
          <a:xfrm>
            <a:off x="340174" y="1676664"/>
            <a:ext cx="3336027" cy="105288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c9542e1c1b_0_227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Архитектура сервиса</a:t>
            </a:r>
            <a:endParaRPr/>
          </a:p>
        </p:txBody>
      </p:sp>
      <p:sp>
        <p:nvSpPr>
          <p:cNvPr id="444" name="Google Shape;444;g2c9542e1c1b_0_227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445" name="Google Shape;445;g2c9542e1c1b_0_227"/>
          <p:cNvSpPr/>
          <p:nvPr/>
        </p:nvSpPr>
        <p:spPr>
          <a:xfrm>
            <a:off x="423704" y="3650513"/>
            <a:ext cx="11187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Ввод</a:t>
            </a: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c9542e1c1b_0_227"/>
          <p:cNvSpPr/>
          <p:nvPr/>
        </p:nvSpPr>
        <p:spPr>
          <a:xfrm>
            <a:off x="1715133" y="3650513"/>
            <a:ext cx="11187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Текст</a:t>
            </a: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c9542e1c1b_0_227"/>
          <p:cNvSpPr/>
          <p:nvPr/>
        </p:nvSpPr>
        <p:spPr>
          <a:xfrm>
            <a:off x="3331670" y="3208436"/>
            <a:ext cx="12741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RuBert-tiny2</a:t>
            </a:r>
            <a:endParaRPr sz="7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g2c9542e1c1b_0_227"/>
          <p:cNvCxnSpPr>
            <a:stCxn id="446" idx="3"/>
            <a:endCxn id="447" idx="1"/>
          </p:cNvCxnSpPr>
          <p:nvPr/>
        </p:nvCxnSpPr>
        <p:spPr>
          <a:xfrm rot="10800000" flipH="1">
            <a:off x="2833833" y="3447713"/>
            <a:ext cx="497700" cy="442200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9" name="Google Shape;449;g2c9542e1c1b_0_227"/>
          <p:cNvCxnSpPr>
            <a:stCxn id="445" idx="3"/>
            <a:endCxn id="446" idx="1"/>
          </p:cNvCxnSpPr>
          <p:nvPr/>
        </p:nvCxnSpPr>
        <p:spPr>
          <a:xfrm>
            <a:off x="1542404" y="3889913"/>
            <a:ext cx="1728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0" name="Google Shape;450;g2c9542e1c1b_0_227"/>
          <p:cNvSpPr/>
          <p:nvPr/>
        </p:nvSpPr>
        <p:spPr>
          <a:xfrm>
            <a:off x="3293147" y="3926723"/>
            <a:ext cx="12741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LogReg</a:t>
            </a: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g2c9542e1c1b_0_227"/>
          <p:cNvCxnSpPr>
            <a:stCxn id="446" idx="3"/>
            <a:endCxn id="450" idx="1"/>
          </p:cNvCxnSpPr>
          <p:nvPr/>
        </p:nvCxnSpPr>
        <p:spPr>
          <a:xfrm>
            <a:off x="2833833" y="3889913"/>
            <a:ext cx="459300" cy="276300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2" name="Google Shape;452;g2c9542e1c1b_0_227"/>
          <p:cNvSpPr/>
          <p:nvPr/>
        </p:nvSpPr>
        <p:spPr>
          <a:xfrm>
            <a:off x="4944174" y="3207550"/>
            <a:ext cx="12741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Прогноз </a:t>
            </a:r>
            <a:r>
              <a:rPr lang="ru-RU" sz="12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1</a:t>
            </a:r>
            <a:endParaRPr sz="6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g2c9542e1c1b_0_227"/>
          <p:cNvCxnSpPr>
            <a:stCxn id="447" idx="3"/>
            <a:endCxn id="452" idx="1"/>
          </p:cNvCxnSpPr>
          <p:nvPr/>
        </p:nvCxnSpPr>
        <p:spPr>
          <a:xfrm rot="10800000" flipH="1">
            <a:off x="4605770" y="3446936"/>
            <a:ext cx="338400" cy="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4" name="Google Shape;454;g2c9542e1c1b_0_227"/>
          <p:cNvSpPr/>
          <p:nvPr/>
        </p:nvSpPr>
        <p:spPr>
          <a:xfrm>
            <a:off x="4919371" y="3931234"/>
            <a:ext cx="12741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Прогноз 2</a:t>
            </a:r>
            <a:endParaRPr sz="6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g2c9542e1c1b_0_227"/>
          <p:cNvCxnSpPr>
            <a:stCxn id="450" idx="3"/>
            <a:endCxn id="454" idx="1"/>
          </p:cNvCxnSpPr>
          <p:nvPr/>
        </p:nvCxnSpPr>
        <p:spPr>
          <a:xfrm>
            <a:off x="4567247" y="4166123"/>
            <a:ext cx="352200" cy="4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6" name="Google Shape;456;g2c9542e1c1b_0_227"/>
          <p:cNvCxnSpPr>
            <a:stCxn id="454" idx="3"/>
            <a:endCxn id="457" idx="1"/>
          </p:cNvCxnSpPr>
          <p:nvPr/>
        </p:nvCxnSpPr>
        <p:spPr>
          <a:xfrm rot="10800000" flipH="1">
            <a:off x="6193471" y="3797734"/>
            <a:ext cx="668100" cy="372900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8" name="Google Shape;458;g2c9542e1c1b_0_227"/>
          <p:cNvSpPr/>
          <p:nvPr/>
        </p:nvSpPr>
        <p:spPr>
          <a:xfrm>
            <a:off x="4960293" y="2483866"/>
            <a:ext cx="12741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201F3F"/>
                </a:solidFill>
              </a:rPr>
              <a:t>LIG</a:t>
            </a: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g2c9542e1c1b_0_227"/>
          <p:cNvCxnSpPr>
            <a:stCxn id="447" idx="0"/>
            <a:endCxn id="458" idx="1"/>
          </p:cNvCxnSpPr>
          <p:nvPr/>
        </p:nvCxnSpPr>
        <p:spPr>
          <a:xfrm rot="-5400000">
            <a:off x="4221920" y="2470136"/>
            <a:ext cx="485100" cy="991500"/>
          </a:xfrm>
          <a:prstGeom prst="curved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7" name="Google Shape;457;g2c9542e1c1b_0_227"/>
          <p:cNvSpPr/>
          <p:nvPr/>
        </p:nvSpPr>
        <p:spPr>
          <a:xfrm>
            <a:off x="6861512" y="3606608"/>
            <a:ext cx="1410000" cy="38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c9542e1c1b_0_227"/>
          <p:cNvSpPr/>
          <p:nvPr/>
        </p:nvSpPr>
        <p:spPr>
          <a:xfrm>
            <a:off x="6748112" y="4644750"/>
            <a:ext cx="16779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Интерпретация</a:t>
            </a:r>
            <a:r>
              <a:rPr lang="ru-RU" sz="1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 2</a:t>
            </a:r>
            <a:endParaRPr sz="8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c9542e1c1b_0_227"/>
          <p:cNvSpPr/>
          <p:nvPr/>
        </p:nvSpPr>
        <p:spPr>
          <a:xfrm>
            <a:off x="9478274" y="3558289"/>
            <a:ext cx="17322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c9542e1c1b_0_227"/>
          <p:cNvCxnSpPr>
            <a:stCxn id="460" idx="3"/>
            <a:endCxn id="461" idx="1"/>
          </p:cNvCxnSpPr>
          <p:nvPr/>
        </p:nvCxnSpPr>
        <p:spPr>
          <a:xfrm rot="10800000" flipH="1">
            <a:off x="8426012" y="3797550"/>
            <a:ext cx="1052400" cy="1086600"/>
          </a:xfrm>
          <a:prstGeom prst="curvedConnector3">
            <a:avLst>
              <a:gd name="adj1" fmla="val 49993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3" name="Google Shape;463;g2c9542e1c1b_0_227"/>
          <p:cNvCxnSpPr>
            <a:stCxn id="457" idx="3"/>
            <a:endCxn id="461" idx="1"/>
          </p:cNvCxnSpPr>
          <p:nvPr/>
        </p:nvCxnSpPr>
        <p:spPr>
          <a:xfrm>
            <a:off x="8271512" y="3797708"/>
            <a:ext cx="1206900" cy="600"/>
          </a:xfrm>
          <a:prstGeom prst="curvedConnector3">
            <a:avLst>
              <a:gd name="adj1" fmla="val 49994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4" name="Google Shape;464;g2c9542e1c1b_0_227"/>
          <p:cNvSpPr txBox="1"/>
          <p:nvPr/>
        </p:nvSpPr>
        <p:spPr>
          <a:xfrm>
            <a:off x="423703" y="1718895"/>
            <a:ext cx="294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Возможный ввод:</a:t>
            </a:r>
            <a:b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Пресс-релиз, отчет, новостной текст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c9542e1c1b_0_227"/>
          <p:cNvSpPr txBox="1"/>
          <p:nvPr/>
        </p:nvSpPr>
        <p:spPr>
          <a:xfrm>
            <a:off x="9027375" y="5173287"/>
            <a:ext cx="2791500" cy="1200600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201F3F"/>
                </a:solidFill>
              </a:rPr>
              <a:t>KIRA </a:t>
            </a: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выдает:</a:t>
            </a:r>
            <a:b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Рейтинг компании и интерпретацию </a:t>
            </a: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</a:ext>
                </a:extLst>
              </a:rPr>
              <a:t>решения</a:t>
            </a:r>
            <a:r>
              <a:rPr lang="ru-RU" sz="18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c9542e1c1b_0_227"/>
          <p:cNvSpPr/>
          <p:nvPr/>
        </p:nvSpPr>
        <p:spPr>
          <a:xfrm>
            <a:off x="4944174" y="4654032"/>
            <a:ext cx="12741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N-граммы</a:t>
            </a:r>
            <a:endParaRPr sz="8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2c9542e1c1b_0_227"/>
          <p:cNvCxnSpPr>
            <a:stCxn id="450" idx="2"/>
            <a:endCxn id="466" idx="1"/>
          </p:cNvCxnSpPr>
          <p:nvPr/>
        </p:nvCxnSpPr>
        <p:spPr>
          <a:xfrm rot="-5400000" flipH="1">
            <a:off x="4193297" y="4142423"/>
            <a:ext cx="487800" cy="1014000"/>
          </a:xfrm>
          <a:prstGeom prst="curved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8" name="Google Shape;468;g2c9542e1c1b_0_227"/>
          <p:cNvCxnSpPr>
            <a:stCxn id="452" idx="3"/>
            <a:endCxn id="457" idx="1"/>
          </p:cNvCxnSpPr>
          <p:nvPr/>
        </p:nvCxnSpPr>
        <p:spPr>
          <a:xfrm>
            <a:off x="6218274" y="3446950"/>
            <a:ext cx="643200" cy="350700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9" name="Google Shape;469;g2c9542e1c1b_0_227"/>
          <p:cNvCxnSpPr>
            <a:stCxn id="466" idx="3"/>
            <a:endCxn id="460" idx="1"/>
          </p:cNvCxnSpPr>
          <p:nvPr/>
        </p:nvCxnSpPr>
        <p:spPr>
          <a:xfrm rot="10800000" flipH="1">
            <a:off x="6218274" y="4884132"/>
            <a:ext cx="529800" cy="9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g2c9542e1c1b_0_227"/>
          <p:cNvSpPr/>
          <p:nvPr/>
        </p:nvSpPr>
        <p:spPr>
          <a:xfrm>
            <a:off x="6793600" y="2471846"/>
            <a:ext cx="1740300" cy="47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Интерпретация 1</a:t>
            </a:r>
            <a:endParaRPr sz="7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g2c9542e1c1b_0_227"/>
          <p:cNvCxnSpPr>
            <a:stCxn id="458" idx="3"/>
            <a:endCxn id="470" idx="1"/>
          </p:cNvCxnSpPr>
          <p:nvPr/>
        </p:nvCxnSpPr>
        <p:spPr>
          <a:xfrm rot="10800000" flipH="1">
            <a:off x="6234393" y="2711266"/>
            <a:ext cx="559200" cy="12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2" name="Google Shape;472;g2c9542e1c1b_0_227"/>
          <p:cNvCxnSpPr>
            <a:stCxn id="470" idx="3"/>
            <a:endCxn id="461" idx="1"/>
          </p:cNvCxnSpPr>
          <p:nvPr/>
        </p:nvCxnSpPr>
        <p:spPr>
          <a:xfrm>
            <a:off x="8533900" y="2711246"/>
            <a:ext cx="944400" cy="1086300"/>
          </a:xfrm>
          <a:prstGeom prst="curvedConnector3">
            <a:avLst>
              <a:gd name="adj1" fmla="val 49999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73" name="Google Shape;473;g2c9542e1c1b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c9542e1c1b_0_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427" y="1758489"/>
            <a:ext cx="425776" cy="4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c9542e1c1b_0_2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05127" y="5311583"/>
            <a:ext cx="425776" cy="4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9bf99c4c5_6_9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Демо KIRA</a:t>
            </a:r>
            <a:endParaRPr/>
          </a:p>
        </p:txBody>
      </p:sp>
      <p:sp>
        <p:nvSpPr>
          <p:cNvPr id="481" name="Google Shape;481;g2c9bf99c4c5_6_9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482" name="Google Shape;482;g2c9bf99c4c5_6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c9bf99c4c5_6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dd_press_release_·_Streamlit_Google_Chrome_2024_04_07_06_14_04">
            <a:hlinkClick r:id="" action="ppaction://media"/>
            <a:extLst>
              <a:ext uri="{FF2B5EF4-FFF2-40B4-BE49-F238E27FC236}">
                <a16:creationId xmlns:a16="http://schemas.microsoft.com/office/drawing/2014/main" id="{3457D218-1A50-478D-ABF5-FACB9CAFC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8184" y="1110643"/>
            <a:ext cx="8835632" cy="4970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491" name="Google Shape;491;p18"/>
          <p:cNvSpPr txBox="1"/>
          <p:nvPr/>
        </p:nvSpPr>
        <p:spPr>
          <a:xfrm>
            <a:off x="431486" y="2486885"/>
            <a:ext cx="5058886" cy="13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Планы:</a:t>
            </a:r>
            <a:endParaRPr sz="2400" b="1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2" name="Google Shape;492;p18"/>
          <p:cNvGraphicFramePr/>
          <p:nvPr/>
        </p:nvGraphicFramePr>
        <p:xfrm>
          <a:off x="519827" y="1623164"/>
          <a:ext cx="11238800" cy="731540"/>
        </p:xfrm>
        <a:graphic>
          <a:graphicData uri="http://schemas.openxmlformats.org/drawingml/2006/table">
            <a:tbl>
              <a:tblPr firstRow="1" bandRow="1">
                <a:noFill/>
                <a:tableStyleId>{7F211B0C-F5BE-4505-B5C6-780803529132}</a:tableStyleId>
              </a:tblPr>
              <a:tblGrid>
                <a:gridCol w="56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>
                          <a:solidFill>
                            <a:srgbClr val="201F3F"/>
                          </a:solidFill>
                        </a:rPr>
                        <a:t>LogReg (4-грамм)</a:t>
                      </a:r>
                      <a:endParaRPr sz="1400" u="none" strike="noStrike" cap="none">
                        <a:solidFill>
                          <a:srgbClr val="201F3F"/>
                        </a:solidFill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>
                          <a:solidFill>
                            <a:srgbClr val="201F3F"/>
                          </a:solidFill>
                        </a:rPr>
                        <a:t>Rubert-tiny2</a:t>
                      </a:r>
                      <a:endParaRPr sz="1800" u="none" strike="noStrike" cap="none">
                        <a:solidFill>
                          <a:srgbClr val="201F3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u="none" strike="noStrike" cap="none" dirty="0">
                          <a:solidFill>
                            <a:srgbClr val="201F3F"/>
                          </a:solidFill>
                        </a:rPr>
                        <a:t>0.84</a:t>
                      </a:r>
                      <a:endParaRPr sz="1800" b="1" u="none" strike="noStrike" cap="none" dirty="0">
                        <a:solidFill>
                          <a:srgbClr val="201F3F"/>
                        </a:solidFill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u="none" strike="noStrike" cap="none" dirty="0">
                          <a:solidFill>
                            <a:srgbClr val="201F3F"/>
                          </a:solidFill>
                        </a:rPr>
                        <a:t>0.93</a:t>
                      </a:r>
                      <a:endParaRPr sz="1400" b="1" u="none" strike="noStrike" cap="none" dirty="0">
                        <a:solidFill>
                          <a:srgbClr val="201F3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3" name="Google Shape;493;p18"/>
          <p:cNvSpPr txBox="1"/>
          <p:nvPr/>
        </p:nvSpPr>
        <p:spPr>
          <a:xfrm>
            <a:off x="431486" y="402358"/>
            <a:ext cx="94561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Сравнение моделей: f1-macro</a:t>
            </a:r>
            <a:endParaRPr sz="14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8"/>
          <p:cNvSpPr/>
          <p:nvPr/>
        </p:nvSpPr>
        <p:spPr>
          <a:xfrm>
            <a:off x="281000" y="3313575"/>
            <a:ext cx="3427500" cy="229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4382300" y="3313576"/>
            <a:ext cx="3427500" cy="229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8"/>
          <p:cNvSpPr/>
          <p:nvPr/>
        </p:nvSpPr>
        <p:spPr>
          <a:xfrm>
            <a:off x="8483600" y="3313575"/>
            <a:ext cx="3427500" cy="229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4600861" y="3552129"/>
            <a:ext cx="29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201F3F"/>
                </a:solidFill>
                <a:latin typeface="Calibri"/>
                <a:ea typeface="Calibri"/>
                <a:cs typeface="Calibri"/>
                <a:sym typeface="Calibri"/>
              </a:rPr>
              <a:t>Классификации на 17 типов рейтинга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8724093" y="3736779"/>
            <a:ext cx="29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201F3F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Улучшение UI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8"/>
          <p:cNvSpPr txBox="1"/>
          <p:nvPr/>
        </p:nvSpPr>
        <p:spPr>
          <a:xfrm>
            <a:off x="477593" y="3736779"/>
            <a:ext cx="29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201F3F"/>
                </a:solidFill>
                <a:latin typeface="Calibri"/>
                <a:ea typeface="Calibri"/>
                <a:cs typeface="Calibri"/>
                <a:sym typeface="Calibri"/>
              </a:rPr>
              <a:t>Обогащение данных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Рисунок 541">
            <a:extLst>
              <a:ext uri="{FF2B5EF4-FFF2-40B4-BE49-F238E27FC236}">
                <a16:creationId xmlns:a16="http://schemas.microsoft.com/office/drawing/2014/main" id="{BB17F9F3-BEF1-425B-8250-013B8B5E5E56}"/>
              </a:ext>
            </a:extLst>
          </p:cNvPr>
          <p:cNvGrpSpPr/>
          <p:nvPr/>
        </p:nvGrpSpPr>
        <p:grpSpPr>
          <a:xfrm>
            <a:off x="5842492" y="4744597"/>
            <a:ext cx="507015" cy="506711"/>
            <a:chOff x="10197731" y="2475660"/>
            <a:chExt cx="507015" cy="506711"/>
          </a:xfrm>
          <a:solidFill>
            <a:srgbClr val="29098B"/>
          </a:solidFill>
        </p:grpSpPr>
        <p:sp>
          <p:nvSpPr>
            <p:cNvPr id="19" name="Полилиния 598">
              <a:extLst>
                <a:ext uri="{FF2B5EF4-FFF2-40B4-BE49-F238E27FC236}">
                  <a16:creationId xmlns:a16="http://schemas.microsoft.com/office/drawing/2014/main" id="{BFD8AA23-1A0E-4229-9D14-B136EBE8B1E7}"/>
                </a:ext>
              </a:extLst>
            </p:cNvPr>
            <p:cNvSpPr/>
            <p:nvPr/>
          </p:nvSpPr>
          <p:spPr>
            <a:xfrm>
              <a:off x="10197731" y="2475660"/>
              <a:ext cx="344116" cy="478762"/>
            </a:xfrm>
            <a:custGeom>
              <a:avLst/>
              <a:gdLst>
                <a:gd name="connsiteX0" fmla="*/ 279208 w 344116"/>
                <a:gd name="connsiteY0" fmla="*/ 227679 h 478762"/>
                <a:gd name="connsiteX1" fmla="*/ 246219 w 344116"/>
                <a:gd name="connsiteY1" fmla="*/ 265097 h 478762"/>
                <a:gd name="connsiteX2" fmla="*/ 254008 w 344116"/>
                <a:gd name="connsiteY2" fmla="*/ 275483 h 478762"/>
                <a:gd name="connsiteX3" fmla="*/ 264393 w 344116"/>
                <a:gd name="connsiteY3" fmla="*/ 267694 h 478762"/>
                <a:gd name="connsiteX4" fmla="*/ 283026 w 344116"/>
                <a:gd name="connsiteY4" fmla="*/ 245701 h 478762"/>
                <a:gd name="connsiteX5" fmla="*/ 303797 w 344116"/>
                <a:gd name="connsiteY5" fmla="*/ 252574 h 478762"/>
                <a:gd name="connsiteX6" fmla="*/ 307462 w 344116"/>
                <a:gd name="connsiteY6" fmla="*/ 291214 h 478762"/>
                <a:gd name="connsiteX7" fmla="*/ 301353 w 344116"/>
                <a:gd name="connsiteY7" fmla="*/ 297934 h 478762"/>
                <a:gd name="connsiteX8" fmla="*/ 288371 w 344116"/>
                <a:gd name="connsiteY8" fmla="*/ 312748 h 478762"/>
                <a:gd name="connsiteX9" fmla="*/ 281651 w 344116"/>
                <a:gd name="connsiteY9" fmla="*/ 327257 h 478762"/>
                <a:gd name="connsiteX10" fmla="*/ 276611 w 344116"/>
                <a:gd name="connsiteY10" fmla="*/ 335352 h 478762"/>
                <a:gd name="connsiteX11" fmla="*/ 259353 w 344116"/>
                <a:gd name="connsiteY11" fmla="*/ 335963 h 478762"/>
                <a:gd name="connsiteX12" fmla="*/ 251717 w 344116"/>
                <a:gd name="connsiteY12" fmla="*/ 336726 h 478762"/>
                <a:gd name="connsiteX13" fmla="*/ 247288 w 344116"/>
                <a:gd name="connsiteY13" fmla="*/ 343141 h 478762"/>
                <a:gd name="connsiteX14" fmla="*/ 232473 w 344116"/>
                <a:gd name="connsiteY14" fmla="*/ 380559 h 478762"/>
                <a:gd name="connsiteX15" fmla="*/ 204219 w 344116"/>
                <a:gd name="connsiteY15" fmla="*/ 407592 h 478762"/>
                <a:gd name="connsiteX16" fmla="*/ 153972 w 344116"/>
                <a:gd name="connsiteY16" fmla="*/ 439512 h 478762"/>
                <a:gd name="connsiteX17" fmla="*/ 105863 w 344116"/>
                <a:gd name="connsiteY17" fmla="*/ 460741 h 478762"/>
                <a:gd name="connsiteX18" fmla="*/ 79288 w 344116"/>
                <a:gd name="connsiteY18" fmla="*/ 457992 h 478762"/>
                <a:gd name="connsiteX19" fmla="*/ 53630 w 344116"/>
                <a:gd name="connsiteY19" fmla="*/ 445621 h 478762"/>
                <a:gd name="connsiteX20" fmla="*/ 46299 w 344116"/>
                <a:gd name="connsiteY20" fmla="*/ 423170 h 478762"/>
                <a:gd name="connsiteX21" fmla="*/ 44925 w 344116"/>
                <a:gd name="connsiteY21" fmla="*/ 415533 h 478762"/>
                <a:gd name="connsiteX22" fmla="*/ 42939 w 344116"/>
                <a:gd name="connsiteY22" fmla="*/ 406064 h 478762"/>
                <a:gd name="connsiteX23" fmla="*/ 60961 w 344116"/>
                <a:gd name="connsiteY23" fmla="*/ 410341 h 478762"/>
                <a:gd name="connsiteX24" fmla="*/ 83412 w 344116"/>
                <a:gd name="connsiteY24" fmla="*/ 412937 h 478762"/>
                <a:gd name="connsiteX25" fmla="*/ 88299 w 344116"/>
                <a:gd name="connsiteY25" fmla="*/ 412937 h 478762"/>
                <a:gd name="connsiteX26" fmla="*/ 97157 w 344116"/>
                <a:gd name="connsiteY26" fmla="*/ 403468 h 478762"/>
                <a:gd name="connsiteX27" fmla="*/ 87688 w 344116"/>
                <a:gd name="connsiteY27" fmla="*/ 394610 h 478762"/>
                <a:gd name="connsiteX28" fmla="*/ 64474 w 344116"/>
                <a:gd name="connsiteY28" fmla="*/ 392472 h 478762"/>
                <a:gd name="connsiteX29" fmla="*/ 38357 w 344116"/>
                <a:gd name="connsiteY29" fmla="*/ 385141 h 478762"/>
                <a:gd name="connsiteX30" fmla="*/ 34081 w 344116"/>
                <a:gd name="connsiteY30" fmla="*/ 366814 h 478762"/>
                <a:gd name="connsiteX31" fmla="*/ 26597 w 344116"/>
                <a:gd name="connsiteY31" fmla="*/ 339475 h 478762"/>
                <a:gd name="connsiteX32" fmla="*/ 20336 w 344116"/>
                <a:gd name="connsiteY32" fmla="*/ 311526 h 478762"/>
                <a:gd name="connsiteX33" fmla="*/ 20336 w 344116"/>
                <a:gd name="connsiteY33" fmla="*/ 278385 h 478762"/>
                <a:gd name="connsiteX34" fmla="*/ 23390 w 344116"/>
                <a:gd name="connsiteY34" fmla="*/ 271665 h 478762"/>
                <a:gd name="connsiteX35" fmla="*/ 25681 w 344116"/>
                <a:gd name="connsiteY35" fmla="*/ 266777 h 478762"/>
                <a:gd name="connsiteX36" fmla="*/ 28125 w 344116"/>
                <a:gd name="connsiteY36" fmla="*/ 268152 h 478762"/>
                <a:gd name="connsiteX37" fmla="*/ 55768 w 344116"/>
                <a:gd name="connsiteY37" fmla="*/ 275025 h 478762"/>
                <a:gd name="connsiteX38" fmla="*/ 56226 w 344116"/>
                <a:gd name="connsiteY38" fmla="*/ 275025 h 478762"/>
                <a:gd name="connsiteX39" fmla="*/ 65390 w 344116"/>
                <a:gd name="connsiteY39" fmla="*/ 266319 h 478762"/>
                <a:gd name="connsiteX40" fmla="*/ 56685 w 344116"/>
                <a:gd name="connsiteY40" fmla="*/ 256697 h 478762"/>
                <a:gd name="connsiteX41" fmla="*/ 35761 w 344116"/>
                <a:gd name="connsiteY41" fmla="*/ 251505 h 478762"/>
                <a:gd name="connsiteX42" fmla="*/ 27208 w 344116"/>
                <a:gd name="connsiteY42" fmla="*/ 246159 h 478762"/>
                <a:gd name="connsiteX43" fmla="*/ 24612 w 344116"/>
                <a:gd name="connsiteY43" fmla="*/ 238370 h 478762"/>
                <a:gd name="connsiteX44" fmla="*/ 21252 w 344116"/>
                <a:gd name="connsiteY44" fmla="*/ 228138 h 478762"/>
                <a:gd name="connsiteX45" fmla="*/ 20336 w 344116"/>
                <a:gd name="connsiteY45" fmla="*/ 206450 h 478762"/>
                <a:gd name="connsiteX46" fmla="*/ 25681 w 344116"/>
                <a:gd name="connsiteY46" fmla="*/ 176669 h 478762"/>
                <a:gd name="connsiteX47" fmla="*/ 25681 w 344116"/>
                <a:gd name="connsiteY47" fmla="*/ 176669 h 478762"/>
                <a:gd name="connsiteX48" fmla="*/ 25681 w 344116"/>
                <a:gd name="connsiteY48" fmla="*/ 176669 h 478762"/>
                <a:gd name="connsiteX49" fmla="*/ 26139 w 344116"/>
                <a:gd name="connsiteY49" fmla="*/ 174836 h 478762"/>
                <a:gd name="connsiteX50" fmla="*/ 121594 w 344116"/>
                <a:gd name="connsiteY50" fmla="*/ 38145 h 478762"/>
                <a:gd name="connsiteX51" fmla="*/ 307157 w 344116"/>
                <a:gd name="connsiteY51" fmla="*/ 61360 h 478762"/>
                <a:gd name="connsiteX52" fmla="*/ 325484 w 344116"/>
                <a:gd name="connsiteY52" fmla="*/ 106720 h 478762"/>
                <a:gd name="connsiteX53" fmla="*/ 277833 w 344116"/>
                <a:gd name="connsiteY53" fmla="*/ 148872 h 478762"/>
                <a:gd name="connsiteX54" fmla="*/ 274168 w 344116"/>
                <a:gd name="connsiteY54" fmla="*/ 150552 h 478762"/>
                <a:gd name="connsiteX55" fmla="*/ 220866 w 344116"/>
                <a:gd name="connsiteY55" fmla="*/ 169949 h 478762"/>
                <a:gd name="connsiteX56" fmla="*/ 220255 w 344116"/>
                <a:gd name="connsiteY56" fmla="*/ 170101 h 478762"/>
                <a:gd name="connsiteX57" fmla="*/ 218422 w 344116"/>
                <a:gd name="connsiteY57" fmla="*/ 170865 h 478762"/>
                <a:gd name="connsiteX58" fmla="*/ 217048 w 344116"/>
                <a:gd name="connsiteY58" fmla="*/ 171629 h 478762"/>
                <a:gd name="connsiteX59" fmla="*/ 215826 w 344116"/>
                <a:gd name="connsiteY59" fmla="*/ 172850 h 478762"/>
                <a:gd name="connsiteX60" fmla="*/ 214757 w 344116"/>
                <a:gd name="connsiteY60" fmla="*/ 174225 h 478762"/>
                <a:gd name="connsiteX61" fmla="*/ 214299 w 344116"/>
                <a:gd name="connsiteY61" fmla="*/ 174683 h 478762"/>
                <a:gd name="connsiteX62" fmla="*/ 211702 w 344116"/>
                <a:gd name="connsiteY62" fmla="*/ 178959 h 478762"/>
                <a:gd name="connsiteX63" fmla="*/ 195055 w 344116"/>
                <a:gd name="connsiteY63" fmla="*/ 243563 h 478762"/>
                <a:gd name="connsiteX64" fmla="*/ 207426 w 344116"/>
                <a:gd name="connsiteY64" fmla="*/ 264945 h 478762"/>
                <a:gd name="connsiteX65" fmla="*/ 214299 w 344116"/>
                <a:gd name="connsiteY65" fmla="*/ 273650 h 478762"/>
                <a:gd name="connsiteX66" fmla="*/ 226212 w 344116"/>
                <a:gd name="connsiteY66" fmla="*/ 313512 h 478762"/>
                <a:gd name="connsiteX67" fmla="*/ 235375 w 344116"/>
                <a:gd name="connsiteY67" fmla="*/ 322217 h 478762"/>
                <a:gd name="connsiteX68" fmla="*/ 235833 w 344116"/>
                <a:gd name="connsiteY68" fmla="*/ 322217 h 478762"/>
                <a:gd name="connsiteX69" fmla="*/ 244539 w 344116"/>
                <a:gd name="connsiteY69" fmla="*/ 312596 h 478762"/>
                <a:gd name="connsiteX70" fmla="*/ 229419 w 344116"/>
                <a:gd name="connsiteY70" fmla="*/ 263265 h 478762"/>
                <a:gd name="connsiteX71" fmla="*/ 221172 w 344116"/>
                <a:gd name="connsiteY71" fmla="*/ 252879 h 478762"/>
                <a:gd name="connsiteX72" fmla="*/ 213077 w 344116"/>
                <a:gd name="connsiteY72" fmla="*/ 239745 h 478762"/>
                <a:gd name="connsiteX73" fmla="*/ 227433 w 344116"/>
                <a:gd name="connsiteY73" fmla="*/ 188734 h 478762"/>
                <a:gd name="connsiteX74" fmla="*/ 228350 w 344116"/>
                <a:gd name="connsiteY74" fmla="*/ 187207 h 478762"/>
                <a:gd name="connsiteX75" fmla="*/ 282110 w 344116"/>
                <a:gd name="connsiteY75" fmla="*/ 167199 h 478762"/>
                <a:gd name="connsiteX76" fmla="*/ 285775 w 344116"/>
                <a:gd name="connsiteY76" fmla="*/ 165519 h 478762"/>
                <a:gd name="connsiteX77" fmla="*/ 342895 w 344116"/>
                <a:gd name="connsiteY77" fmla="*/ 113898 h 478762"/>
                <a:gd name="connsiteX78" fmla="*/ 343353 w 344116"/>
                <a:gd name="connsiteY78" fmla="*/ 112676 h 478762"/>
                <a:gd name="connsiteX79" fmla="*/ 344117 w 344116"/>
                <a:gd name="connsiteY79" fmla="*/ 110843 h 478762"/>
                <a:gd name="connsiteX80" fmla="*/ 344117 w 344116"/>
                <a:gd name="connsiteY80" fmla="*/ 109010 h 478762"/>
                <a:gd name="connsiteX81" fmla="*/ 344117 w 344116"/>
                <a:gd name="connsiteY81" fmla="*/ 107789 h 478762"/>
                <a:gd name="connsiteX82" fmla="*/ 344117 w 344116"/>
                <a:gd name="connsiteY82" fmla="*/ 107178 h 478762"/>
                <a:gd name="connsiteX83" fmla="*/ 344117 w 344116"/>
                <a:gd name="connsiteY83" fmla="*/ 107178 h 478762"/>
                <a:gd name="connsiteX84" fmla="*/ 321666 w 344116"/>
                <a:gd name="connsiteY84" fmla="*/ 50516 h 478762"/>
                <a:gd name="connsiteX85" fmla="*/ 112430 w 344116"/>
                <a:gd name="connsiteY85" fmla="*/ 21651 h 478762"/>
                <a:gd name="connsiteX86" fmla="*/ 8270 w 344116"/>
                <a:gd name="connsiteY86" fmla="*/ 169643 h 478762"/>
                <a:gd name="connsiteX87" fmla="*/ 7812 w 344116"/>
                <a:gd name="connsiteY87" fmla="*/ 171323 h 478762"/>
                <a:gd name="connsiteX88" fmla="*/ 7812 w 344116"/>
                <a:gd name="connsiteY88" fmla="*/ 171323 h 478762"/>
                <a:gd name="connsiteX89" fmla="*/ 1703 w 344116"/>
                <a:gd name="connsiteY89" fmla="*/ 205228 h 478762"/>
                <a:gd name="connsiteX90" fmla="*/ 3077 w 344116"/>
                <a:gd name="connsiteY90" fmla="*/ 231803 h 478762"/>
                <a:gd name="connsiteX91" fmla="*/ 7201 w 344116"/>
                <a:gd name="connsiteY91" fmla="*/ 244785 h 478762"/>
                <a:gd name="connsiteX92" fmla="*/ 9492 w 344116"/>
                <a:gd name="connsiteY92" fmla="*/ 254254 h 478762"/>
                <a:gd name="connsiteX93" fmla="*/ 6743 w 344116"/>
                <a:gd name="connsiteY93" fmla="*/ 263112 h 478762"/>
                <a:gd name="connsiteX94" fmla="*/ 2772 w 344116"/>
                <a:gd name="connsiteY94" fmla="*/ 271970 h 478762"/>
                <a:gd name="connsiteX95" fmla="*/ 1703 w 344116"/>
                <a:gd name="connsiteY95" fmla="*/ 313665 h 478762"/>
                <a:gd name="connsiteX96" fmla="*/ 8576 w 344116"/>
                <a:gd name="connsiteY96" fmla="*/ 344210 h 478762"/>
                <a:gd name="connsiteX97" fmla="*/ 15754 w 344116"/>
                <a:gd name="connsiteY97" fmla="*/ 370785 h 478762"/>
                <a:gd name="connsiteX98" fmla="*/ 26597 w 344116"/>
                <a:gd name="connsiteY98" fmla="*/ 418588 h 478762"/>
                <a:gd name="connsiteX99" fmla="*/ 27972 w 344116"/>
                <a:gd name="connsiteY99" fmla="*/ 426072 h 478762"/>
                <a:gd name="connsiteX100" fmla="*/ 39579 w 344116"/>
                <a:gd name="connsiteY100" fmla="*/ 457381 h 478762"/>
                <a:gd name="connsiteX101" fmla="*/ 74248 w 344116"/>
                <a:gd name="connsiteY101" fmla="*/ 475250 h 478762"/>
                <a:gd name="connsiteX102" fmla="*/ 100059 w 344116"/>
                <a:gd name="connsiteY102" fmla="*/ 478762 h 478762"/>
                <a:gd name="connsiteX103" fmla="*/ 106932 w 344116"/>
                <a:gd name="connsiteY103" fmla="*/ 478457 h 478762"/>
                <a:gd name="connsiteX104" fmla="*/ 162677 w 344116"/>
                <a:gd name="connsiteY104" fmla="*/ 454937 h 478762"/>
                <a:gd name="connsiteX105" fmla="*/ 215215 w 344116"/>
                <a:gd name="connsiteY105" fmla="*/ 421643 h 478762"/>
                <a:gd name="connsiteX106" fmla="*/ 247288 w 344116"/>
                <a:gd name="connsiteY106" fmla="*/ 390639 h 478762"/>
                <a:gd name="connsiteX107" fmla="*/ 263019 w 344116"/>
                <a:gd name="connsiteY107" fmla="*/ 355665 h 478762"/>
                <a:gd name="connsiteX108" fmla="*/ 287913 w 344116"/>
                <a:gd name="connsiteY108" fmla="*/ 349250 h 478762"/>
                <a:gd name="connsiteX109" fmla="*/ 298451 w 344116"/>
                <a:gd name="connsiteY109" fmla="*/ 333672 h 478762"/>
                <a:gd name="connsiteX110" fmla="*/ 304102 w 344116"/>
                <a:gd name="connsiteY110" fmla="*/ 321454 h 478762"/>
                <a:gd name="connsiteX111" fmla="*/ 312350 w 344116"/>
                <a:gd name="connsiteY111" fmla="*/ 311985 h 478762"/>
                <a:gd name="connsiteX112" fmla="*/ 323346 w 344116"/>
                <a:gd name="connsiteY112" fmla="*/ 299461 h 478762"/>
                <a:gd name="connsiteX113" fmla="*/ 316473 w 344116"/>
                <a:gd name="connsiteY113" fmla="*/ 238981 h 478762"/>
                <a:gd name="connsiteX114" fmla="*/ 279055 w 344116"/>
                <a:gd name="connsiteY114" fmla="*/ 227374 h 47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44116" h="478762">
                  <a:moveTo>
                    <a:pt x="279208" y="227679"/>
                  </a:moveTo>
                  <a:cubicBezTo>
                    <a:pt x="262255" y="231192"/>
                    <a:pt x="248968" y="246312"/>
                    <a:pt x="246219" y="265097"/>
                  </a:cubicBezTo>
                  <a:cubicBezTo>
                    <a:pt x="245455" y="270137"/>
                    <a:pt x="248968" y="274719"/>
                    <a:pt x="254008" y="275483"/>
                  </a:cubicBezTo>
                  <a:cubicBezTo>
                    <a:pt x="259048" y="276094"/>
                    <a:pt x="263630" y="272734"/>
                    <a:pt x="264393" y="267694"/>
                  </a:cubicBezTo>
                  <a:cubicBezTo>
                    <a:pt x="266073" y="256545"/>
                    <a:pt x="273404" y="247687"/>
                    <a:pt x="283026" y="245701"/>
                  </a:cubicBezTo>
                  <a:cubicBezTo>
                    <a:pt x="294022" y="243410"/>
                    <a:pt x="302728" y="251657"/>
                    <a:pt x="303797" y="252574"/>
                  </a:cubicBezTo>
                  <a:cubicBezTo>
                    <a:pt x="313724" y="262196"/>
                    <a:pt x="313419" y="280065"/>
                    <a:pt x="307462" y="291214"/>
                  </a:cubicBezTo>
                  <a:cubicBezTo>
                    <a:pt x="305630" y="294574"/>
                    <a:pt x="303950" y="295948"/>
                    <a:pt x="301353" y="297934"/>
                  </a:cubicBezTo>
                  <a:cubicBezTo>
                    <a:pt x="297688" y="300836"/>
                    <a:pt x="293259" y="304348"/>
                    <a:pt x="288371" y="312748"/>
                  </a:cubicBezTo>
                  <a:cubicBezTo>
                    <a:pt x="284859" y="318857"/>
                    <a:pt x="283026" y="323745"/>
                    <a:pt x="281651" y="327257"/>
                  </a:cubicBezTo>
                  <a:cubicBezTo>
                    <a:pt x="279666" y="332145"/>
                    <a:pt x="279208" y="333366"/>
                    <a:pt x="276611" y="335352"/>
                  </a:cubicBezTo>
                  <a:cubicBezTo>
                    <a:pt x="273710" y="337643"/>
                    <a:pt x="270502" y="339934"/>
                    <a:pt x="259353" y="335963"/>
                  </a:cubicBezTo>
                  <a:cubicBezTo>
                    <a:pt x="256757" y="335046"/>
                    <a:pt x="254008" y="335352"/>
                    <a:pt x="251717" y="336726"/>
                  </a:cubicBezTo>
                  <a:cubicBezTo>
                    <a:pt x="249426" y="338101"/>
                    <a:pt x="247746" y="340392"/>
                    <a:pt x="247288" y="343141"/>
                  </a:cubicBezTo>
                  <a:cubicBezTo>
                    <a:pt x="244997" y="357039"/>
                    <a:pt x="239957" y="369563"/>
                    <a:pt x="232473" y="380559"/>
                  </a:cubicBezTo>
                  <a:cubicBezTo>
                    <a:pt x="225601" y="390639"/>
                    <a:pt x="218728" y="396137"/>
                    <a:pt x="204219" y="407592"/>
                  </a:cubicBezTo>
                  <a:cubicBezTo>
                    <a:pt x="189252" y="419352"/>
                    <a:pt x="177950" y="425766"/>
                    <a:pt x="153972" y="439512"/>
                  </a:cubicBezTo>
                  <a:cubicBezTo>
                    <a:pt x="121135" y="458144"/>
                    <a:pt x="112735" y="460130"/>
                    <a:pt x="105863" y="460741"/>
                  </a:cubicBezTo>
                  <a:cubicBezTo>
                    <a:pt x="93339" y="461810"/>
                    <a:pt x="82801" y="458908"/>
                    <a:pt x="79288" y="457992"/>
                  </a:cubicBezTo>
                  <a:cubicBezTo>
                    <a:pt x="69819" y="455395"/>
                    <a:pt x="60045" y="452799"/>
                    <a:pt x="53630" y="445621"/>
                  </a:cubicBezTo>
                  <a:cubicBezTo>
                    <a:pt x="49659" y="441192"/>
                    <a:pt x="48896" y="437373"/>
                    <a:pt x="46299" y="423170"/>
                  </a:cubicBezTo>
                  <a:lnTo>
                    <a:pt x="44925" y="415533"/>
                  </a:lnTo>
                  <a:cubicBezTo>
                    <a:pt x="44925" y="415533"/>
                    <a:pt x="44314" y="412021"/>
                    <a:pt x="42939" y="406064"/>
                  </a:cubicBezTo>
                  <a:cubicBezTo>
                    <a:pt x="48437" y="407744"/>
                    <a:pt x="54394" y="409119"/>
                    <a:pt x="60961" y="410341"/>
                  </a:cubicBezTo>
                  <a:cubicBezTo>
                    <a:pt x="71194" y="412174"/>
                    <a:pt x="76845" y="412937"/>
                    <a:pt x="83412" y="412937"/>
                  </a:cubicBezTo>
                  <a:cubicBezTo>
                    <a:pt x="84939" y="412937"/>
                    <a:pt x="86466" y="412937"/>
                    <a:pt x="88299" y="412937"/>
                  </a:cubicBezTo>
                  <a:cubicBezTo>
                    <a:pt x="93339" y="412784"/>
                    <a:pt x="97310" y="408508"/>
                    <a:pt x="97157" y="403468"/>
                  </a:cubicBezTo>
                  <a:cubicBezTo>
                    <a:pt x="97005" y="398428"/>
                    <a:pt x="92881" y="394610"/>
                    <a:pt x="87688" y="394610"/>
                  </a:cubicBezTo>
                  <a:cubicBezTo>
                    <a:pt x="80052" y="394915"/>
                    <a:pt x="75775" y="394610"/>
                    <a:pt x="64474" y="392472"/>
                  </a:cubicBezTo>
                  <a:cubicBezTo>
                    <a:pt x="54088" y="390639"/>
                    <a:pt x="45841" y="388195"/>
                    <a:pt x="38357" y="385141"/>
                  </a:cubicBezTo>
                  <a:cubicBezTo>
                    <a:pt x="37136" y="379795"/>
                    <a:pt x="35761" y="373686"/>
                    <a:pt x="34081" y="366814"/>
                  </a:cubicBezTo>
                  <a:cubicBezTo>
                    <a:pt x="31026" y="354290"/>
                    <a:pt x="28583" y="346195"/>
                    <a:pt x="26597" y="339475"/>
                  </a:cubicBezTo>
                  <a:cubicBezTo>
                    <a:pt x="23848" y="330006"/>
                    <a:pt x="22016" y="323745"/>
                    <a:pt x="20336" y="311526"/>
                  </a:cubicBezTo>
                  <a:cubicBezTo>
                    <a:pt x="18197" y="295796"/>
                    <a:pt x="18197" y="284646"/>
                    <a:pt x="20336" y="278385"/>
                  </a:cubicBezTo>
                  <a:cubicBezTo>
                    <a:pt x="21252" y="275636"/>
                    <a:pt x="22474" y="273497"/>
                    <a:pt x="23390" y="271665"/>
                  </a:cubicBezTo>
                  <a:cubicBezTo>
                    <a:pt x="24154" y="270137"/>
                    <a:pt x="24917" y="268457"/>
                    <a:pt x="25681" y="266777"/>
                  </a:cubicBezTo>
                  <a:cubicBezTo>
                    <a:pt x="26445" y="267236"/>
                    <a:pt x="27361" y="267694"/>
                    <a:pt x="28125" y="268152"/>
                  </a:cubicBezTo>
                  <a:cubicBezTo>
                    <a:pt x="36830" y="272276"/>
                    <a:pt x="46146" y="274567"/>
                    <a:pt x="55768" y="275025"/>
                  </a:cubicBezTo>
                  <a:cubicBezTo>
                    <a:pt x="55921" y="275025"/>
                    <a:pt x="56074" y="275025"/>
                    <a:pt x="56226" y="275025"/>
                  </a:cubicBezTo>
                  <a:cubicBezTo>
                    <a:pt x="61114" y="275025"/>
                    <a:pt x="65085" y="271207"/>
                    <a:pt x="65390" y="266319"/>
                  </a:cubicBezTo>
                  <a:cubicBezTo>
                    <a:pt x="65696" y="261279"/>
                    <a:pt x="61877" y="257003"/>
                    <a:pt x="56685" y="256697"/>
                  </a:cubicBezTo>
                  <a:cubicBezTo>
                    <a:pt x="49354" y="256239"/>
                    <a:pt x="42328" y="254559"/>
                    <a:pt x="35761" y="251505"/>
                  </a:cubicBezTo>
                  <a:cubicBezTo>
                    <a:pt x="32706" y="250130"/>
                    <a:pt x="29957" y="248145"/>
                    <a:pt x="27208" y="246159"/>
                  </a:cubicBezTo>
                  <a:cubicBezTo>
                    <a:pt x="26597" y="243257"/>
                    <a:pt x="25528" y="240814"/>
                    <a:pt x="24612" y="238370"/>
                  </a:cubicBezTo>
                  <a:cubicBezTo>
                    <a:pt x="23543" y="235621"/>
                    <a:pt x="22321" y="232567"/>
                    <a:pt x="21252" y="228138"/>
                  </a:cubicBezTo>
                  <a:cubicBezTo>
                    <a:pt x="19572" y="220807"/>
                    <a:pt x="19877" y="215461"/>
                    <a:pt x="20336" y="206450"/>
                  </a:cubicBezTo>
                  <a:cubicBezTo>
                    <a:pt x="20794" y="197439"/>
                    <a:pt x="22626" y="187359"/>
                    <a:pt x="25681" y="176669"/>
                  </a:cubicBezTo>
                  <a:cubicBezTo>
                    <a:pt x="25681" y="176669"/>
                    <a:pt x="25681" y="176669"/>
                    <a:pt x="25681" y="176669"/>
                  </a:cubicBezTo>
                  <a:cubicBezTo>
                    <a:pt x="25681" y="176669"/>
                    <a:pt x="25681" y="176669"/>
                    <a:pt x="25681" y="176669"/>
                  </a:cubicBezTo>
                  <a:lnTo>
                    <a:pt x="26139" y="174836"/>
                  </a:lnTo>
                  <a:cubicBezTo>
                    <a:pt x="37899" y="131156"/>
                    <a:pt x="52408" y="76785"/>
                    <a:pt x="121594" y="38145"/>
                  </a:cubicBezTo>
                  <a:cubicBezTo>
                    <a:pt x="175812" y="7905"/>
                    <a:pt x="268670" y="11571"/>
                    <a:pt x="307157" y="61360"/>
                  </a:cubicBezTo>
                  <a:cubicBezTo>
                    <a:pt x="316626" y="73731"/>
                    <a:pt x="322735" y="89003"/>
                    <a:pt x="325484" y="106720"/>
                  </a:cubicBezTo>
                  <a:cubicBezTo>
                    <a:pt x="317237" y="118632"/>
                    <a:pt x="301506" y="137570"/>
                    <a:pt x="277833" y="148872"/>
                  </a:cubicBezTo>
                  <a:lnTo>
                    <a:pt x="274168" y="150552"/>
                  </a:lnTo>
                  <a:cubicBezTo>
                    <a:pt x="253244" y="160479"/>
                    <a:pt x="240568" y="166589"/>
                    <a:pt x="220866" y="169949"/>
                  </a:cubicBezTo>
                  <a:cubicBezTo>
                    <a:pt x="220713" y="169949"/>
                    <a:pt x="220561" y="170101"/>
                    <a:pt x="220255" y="170101"/>
                  </a:cubicBezTo>
                  <a:cubicBezTo>
                    <a:pt x="219644" y="170254"/>
                    <a:pt x="219033" y="170559"/>
                    <a:pt x="218422" y="170865"/>
                  </a:cubicBezTo>
                  <a:cubicBezTo>
                    <a:pt x="217964" y="171170"/>
                    <a:pt x="217506" y="171323"/>
                    <a:pt x="217048" y="171629"/>
                  </a:cubicBezTo>
                  <a:cubicBezTo>
                    <a:pt x="216590" y="171934"/>
                    <a:pt x="216132" y="172392"/>
                    <a:pt x="215826" y="172850"/>
                  </a:cubicBezTo>
                  <a:cubicBezTo>
                    <a:pt x="215368" y="173309"/>
                    <a:pt x="215062" y="173767"/>
                    <a:pt x="214757" y="174225"/>
                  </a:cubicBezTo>
                  <a:cubicBezTo>
                    <a:pt x="214757" y="174378"/>
                    <a:pt x="214452" y="174530"/>
                    <a:pt x="214299" y="174683"/>
                  </a:cubicBezTo>
                  <a:cubicBezTo>
                    <a:pt x="213688" y="175752"/>
                    <a:pt x="212924" y="177127"/>
                    <a:pt x="211702" y="178959"/>
                  </a:cubicBezTo>
                  <a:cubicBezTo>
                    <a:pt x="204372" y="191025"/>
                    <a:pt x="189099" y="215919"/>
                    <a:pt x="195055" y="243563"/>
                  </a:cubicBezTo>
                  <a:cubicBezTo>
                    <a:pt x="197193" y="253337"/>
                    <a:pt x="202386" y="259294"/>
                    <a:pt x="207426" y="264945"/>
                  </a:cubicBezTo>
                  <a:cubicBezTo>
                    <a:pt x="209717" y="267541"/>
                    <a:pt x="212008" y="270137"/>
                    <a:pt x="214299" y="273650"/>
                  </a:cubicBezTo>
                  <a:cubicBezTo>
                    <a:pt x="221477" y="284188"/>
                    <a:pt x="225601" y="297628"/>
                    <a:pt x="226212" y="313512"/>
                  </a:cubicBezTo>
                  <a:cubicBezTo>
                    <a:pt x="226364" y="318399"/>
                    <a:pt x="230488" y="322217"/>
                    <a:pt x="235375" y="322217"/>
                  </a:cubicBezTo>
                  <a:lnTo>
                    <a:pt x="235833" y="322217"/>
                  </a:lnTo>
                  <a:cubicBezTo>
                    <a:pt x="240873" y="322065"/>
                    <a:pt x="244844" y="317636"/>
                    <a:pt x="244539" y="312596"/>
                  </a:cubicBezTo>
                  <a:cubicBezTo>
                    <a:pt x="243622" y="293199"/>
                    <a:pt x="238582" y="276705"/>
                    <a:pt x="229419" y="263265"/>
                  </a:cubicBezTo>
                  <a:cubicBezTo>
                    <a:pt x="226670" y="259141"/>
                    <a:pt x="223768" y="255934"/>
                    <a:pt x="221172" y="252879"/>
                  </a:cubicBezTo>
                  <a:cubicBezTo>
                    <a:pt x="216895" y="248145"/>
                    <a:pt x="214146" y="244937"/>
                    <a:pt x="213077" y="239745"/>
                  </a:cubicBezTo>
                  <a:cubicBezTo>
                    <a:pt x="208648" y="219432"/>
                    <a:pt x="220866" y="199425"/>
                    <a:pt x="227433" y="188734"/>
                  </a:cubicBezTo>
                  <a:cubicBezTo>
                    <a:pt x="227892" y="188123"/>
                    <a:pt x="228044" y="187665"/>
                    <a:pt x="228350" y="187207"/>
                  </a:cubicBezTo>
                  <a:cubicBezTo>
                    <a:pt x="248052" y="183236"/>
                    <a:pt x="261950" y="176821"/>
                    <a:pt x="282110" y="167199"/>
                  </a:cubicBezTo>
                  <a:lnTo>
                    <a:pt x="285775" y="165519"/>
                  </a:lnTo>
                  <a:cubicBezTo>
                    <a:pt x="315404" y="151316"/>
                    <a:pt x="334190" y="127032"/>
                    <a:pt x="342895" y="113898"/>
                  </a:cubicBezTo>
                  <a:cubicBezTo>
                    <a:pt x="343200" y="113592"/>
                    <a:pt x="343200" y="113134"/>
                    <a:pt x="343353" y="112676"/>
                  </a:cubicBezTo>
                  <a:cubicBezTo>
                    <a:pt x="343659" y="112065"/>
                    <a:pt x="343964" y="111607"/>
                    <a:pt x="344117" y="110843"/>
                  </a:cubicBezTo>
                  <a:cubicBezTo>
                    <a:pt x="344117" y="110232"/>
                    <a:pt x="344117" y="109621"/>
                    <a:pt x="344117" y="109010"/>
                  </a:cubicBezTo>
                  <a:cubicBezTo>
                    <a:pt x="344117" y="108552"/>
                    <a:pt x="344117" y="108094"/>
                    <a:pt x="344117" y="107789"/>
                  </a:cubicBezTo>
                  <a:cubicBezTo>
                    <a:pt x="344117" y="107483"/>
                    <a:pt x="344117" y="107330"/>
                    <a:pt x="344117" y="107178"/>
                  </a:cubicBezTo>
                  <a:cubicBezTo>
                    <a:pt x="344117" y="107178"/>
                    <a:pt x="344117" y="107178"/>
                    <a:pt x="344117" y="107178"/>
                  </a:cubicBezTo>
                  <a:cubicBezTo>
                    <a:pt x="341215" y="85032"/>
                    <a:pt x="333579" y="65941"/>
                    <a:pt x="321666" y="50516"/>
                  </a:cubicBezTo>
                  <a:cubicBezTo>
                    <a:pt x="276764" y="-8131"/>
                    <a:pt x="174284" y="-12866"/>
                    <a:pt x="112430" y="21651"/>
                  </a:cubicBezTo>
                  <a:cubicBezTo>
                    <a:pt x="36525" y="63956"/>
                    <a:pt x="20183" y="125047"/>
                    <a:pt x="8270" y="169643"/>
                  </a:cubicBezTo>
                  <a:lnTo>
                    <a:pt x="7812" y="171323"/>
                  </a:lnTo>
                  <a:cubicBezTo>
                    <a:pt x="7812" y="171323"/>
                    <a:pt x="7812" y="171323"/>
                    <a:pt x="7812" y="171323"/>
                  </a:cubicBezTo>
                  <a:cubicBezTo>
                    <a:pt x="4299" y="183389"/>
                    <a:pt x="2161" y="194843"/>
                    <a:pt x="1703" y="205228"/>
                  </a:cubicBezTo>
                  <a:cubicBezTo>
                    <a:pt x="1245" y="215003"/>
                    <a:pt x="939" y="222181"/>
                    <a:pt x="3077" y="231803"/>
                  </a:cubicBezTo>
                  <a:cubicBezTo>
                    <a:pt x="4299" y="237454"/>
                    <a:pt x="5979" y="241577"/>
                    <a:pt x="7201" y="244785"/>
                  </a:cubicBezTo>
                  <a:cubicBezTo>
                    <a:pt x="8728" y="248603"/>
                    <a:pt x="9492" y="250741"/>
                    <a:pt x="9492" y="254254"/>
                  </a:cubicBezTo>
                  <a:cubicBezTo>
                    <a:pt x="9492" y="257767"/>
                    <a:pt x="8423" y="259599"/>
                    <a:pt x="6743" y="263112"/>
                  </a:cubicBezTo>
                  <a:cubicBezTo>
                    <a:pt x="5521" y="265556"/>
                    <a:pt x="4147" y="268305"/>
                    <a:pt x="2772" y="271970"/>
                  </a:cubicBezTo>
                  <a:cubicBezTo>
                    <a:pt x="634" y="277927"/>
                    <a:pt x="-1657" y="288617"/>
                    <a:pt x="1703" y="313665"/>
                  </a:cubicBezTo>
                  <a:cubicBezTo>
                    <a:pt x="3536" y="327257"/>
                    <a:pt x="5674" y="334435"/>
                    <a:pt x="8576" y="344210"/>
                  </a:cubicBezTo>
                  <a:cubicBezTo>
                    <a:pt x="10561" y="350625"/>
                    <a:pt x="12852" y="358566"/>
                    <a:pt x="15754" y="370785"/>
                  </a:cubicBezTo>
                  <a:cubicBezTo>
                    <a:pt x="23543" y="402399"/>
                    <a:pt x="26445" y="418435"/>
                    <a:pt x="26597" y="418588"/>
                  </a:cubicBezTo>
                  <a:lnTo>
                    <a:pt x="27972" y="426072"/>
                  </a:lnTo>
                  <a:cubicBezTo>
                    <a:pt x="30568" y="440886"/>
                    <a:pt x="32096" y="448981"/>
                    <a:pt x="39579" y="457381"/>
                  </a:cubicBezTo>
                  <a:cubicBezTo>
                    <a:pt x="49659" y="468683"/>
                    <a:pt x="63252" y="472348"/>
                    <a:pt x="74248" y="475250"/>
                  </a:cubicBezTo>
                  <a:cubicBezTo>
                    <a:pt x="77761" y="476166"/>
                    <a:pt x="87535" y="478762"/>
                    <a:pt x="100059" y="478762"/>
                  </a:cubicBezTo>
                  <a:cubicBezTo>
                    <a:pt x="102197" y="478762"/>
                    <a:pt x="104488" y="478762"/>
                    <a:pt x="106932" y="478457"/>
                  </a:cubicBezTo>
                  <a:cubicBezTo>
                    <a:pt x="116706" y="477693"/>
                    <a:pt x="126328" y="475555"/>
                    <a:pt x="162677" y="454937"/>
                  </a:cubicBezTo>
                  <a:cubicBezTo>
                    <a:pt x="185739" y="441803"/>
                    <a:pt x="198415" y="434624"/>
                    <a:pt x="215215" y="421643"/>
                  </a:cubicBezTo>
                  <a:cubicBezTo>
                    <a:pt x="229266" y="410646"/>
                    <a:pt x="238430" y="403468"/>
                    <a:pt x="247288" y="390639"/>
                  </a:cubicBezTo>
                  <a:cubicBezTo>
                    <a:pt x="254466" y="380101"/>
                    <a:pt x="259811" y="368341"/>
                    <a:pt x="263019" y="355665"/>
                  </a:cubicBezTo>
                  <a:cubicBezTo>
                    <a:pt x="274779" y="357497"/>
                    <a:pt x="281804" y="353985"/>
                    <a:pt x="287913" y="349250"/>
                  </a:cubicBezTo>
                  <a:cubicBezTo>
                    <a:pt x="294175" y="344515"/>
                    <a:pt x="296313" y="339170"/>
                    <a:pt x="298451" y="333672"/>
                  </a:cubicBezTo>
                  <a:cubicBezTo>
                    <a:pt x="299673" y="330465"/>
                    <a:pt x="301200" y="326494"/>
                    <a:pt x="304102" y="321454"/>
                  </a:cubicBezTo>
                  <a:cubicBezTo>
                    <a:pt x="307157" y="316108"/>
                    <a:pt x="309448" y="314276"/>
                    <a:pt x="312350" y="311985"/>
                  </a:cubicBezTo>
                  <a:cubicBezTo>
                    <a:pt x="315557" y="309388"/>
                    <a:pt x="319680" y="306334"/>
                    <a:pt x="323346" y="299461"/>
                  </a:cubicBezTo>
                  <a:cubicBezTo>
                    <a:pt x="332510" y="282508"/>
                    <a:pt x="333273" y="255476"/>
                    <a:pt x="316473" y="238981"/>
                  </a:cubicBezTo>
                  <a:cubicBezTo>
                    <a:pt x="313724" y="236232"/>
                    <a:pt x="299062" y="223098"/>
                    <a:pt x="279055" y="227374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599">
              <a:extLst>
                <a:ext uri="{FF2B5EF4-FFF2-40B4-BE49-F238E27FC236}">
                  <a16:creationId xmlns:a16="http://schemas.microsoft.com/office/drawing/2014/main" id="{B81FD775-E481-4273-B26B-322F64D4D044}"/>
                </a:ext>
              </a:extLst>
            </p:cNvPr>
            <p:cNvSpPr/>
            <p:nvPr/>
          </p:nvSpPr>
          <p:spPr>
            <a:xfrm>
              <a:off x="10532494" y="2613227"/>
              <a:ext cx="26764" cy="120657"/>
            </a:xfrm>
            <a:custGeom>
              <a:avLst/>
              <a:gdLst>
                <a:gd name="connsiteX0" fmla="*/ 5077 w 26764"/>
                <a:gd name="connsiteY0" fmla="*/ 11000 h 120657"/>
                <a:gd name="connsiteX1" fmla="*/ 8590 w 26764"/>
                <a:gd name="connsiteY1" fmla="*/ 51014 h 120657"/>
                <a:gd name="connsiteX2" fmla="*/ 342 w 26764"/>
                <a:gd name="connsiteY2" fmla="*/ 109050 h 120657"/>
                <a:gd name="connsiteX3" fmla="*/ 6604 w 26764"/>
                <a:gd name="connsiteY3" fmla="*/ 120352 h 120657"/>
                <a:gd name="connsiteX4" fmla="*/ 9048 w 26764"/>
                <a:gd name="connsiteY4" fmla="*/ 120658 h 120657"/>
                <a:gd name="connsiteX5" fmla="*/ 17906 w 26764"/>
                <a:gd name="connsiteY5" fmla="*/ 113938 h 120657"/>
                <a:gd name="connsiteX6" fmla="*/ 26764 w 26764"/>
                <a:gd name="connsiteY6" fmla="*/ 51014 h 120657"/>
                <a:gd name="connsiteX7" fmla="*/ 22946 w 26764"/>
                <a:gd name="connsiteY7" fmla="*/ 7487 h 120657"/>
                <a:gd name="connsiteX8" fmla="*/ 12255 w 26764"/>
                <a:gd name="connsiteY8" fmla="*/ 156 h 120657"/>
                <a:gd name="connsiteX9" fmla="*/ 4924 w 26764"/>
                <a:gd name="connsiteY9" fmla="*/ 10847 h 12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64" h="120657">
                  <a:moveTo>
                    <a:pt x="5077" y="11000"/>
                  </a:moveTo>
                  <a:cubicBezTo>
                    <a:pt x="7520" y="24134"/>
                    <a:pt x="8590" y="37727"/>
                    <a:pt x="8590" y="51014"/>
                  </a:cubicBezTo>
                  <a:cubicBezTo>
                    <a:pt x="8590" y="70563"/>
                    <a:pt x="5688" y="90112"/>
                    <a:pt x="342" y="109050"/>
                  </a:cubicBezTo>
                  <a:cubicBezTo>
                    <a:pt x="-1032" y="113938"/>
                    <a:pt x="1870" y="118978"/>
                    <a:pt x="6604" y="120352"/>
                  </a:cubicBezTo>
                  <a:cubicBezTo>
                    <a:pt x="7368" y="120658"/>
                    <a:pt x="8284" y="120658"/>
                    <a:pt x="9048" y="120658"/>
                  </a:cubicBezTo>
                  <a:cubicBezTo>
                    <a:pt x="13019" y="120658"/>
                    <a:pt x="16684" y="118061"/>
                    <a:pt x="17906" y="113938"/>
                  </a:cubicBezTo>
                  <a:cubicBezTo>
                    <a:pt x="23709" y="93319"/>
                    <a:pt x="26764" y="72243"/>
                    <a:pt x="26764" y="51014"/>
                  </a:cubicBezTo>
                  <a:cubicBezTo>
                    <a:pt x="26764" y="36505"/>
                    <a:pt x="25542" y="21843"/>
                    <a:pt x="22946" y="7487"/>
                  </a:cubicBezTo>
                  <a:cubicBezTo>
                    <a:pt x="22030" y="2447"/>
                    <a:pt x="17295" y="-760"/>
                    <a:pt x="12255" y="156"/>
                  </a:cubicBezTo>
                  <a:cubicBezTo>
                    <a:pt x="7215" y="1072"/>
                    <a:pt x="4008" y="5807"/>
                    <a:pt x="4924" y="10847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600">
              <a:extLst>
                <a:ext uri="{FF2B5EF4-FFF2-40B4-BE49-F238E27FC236}">
                  <a16:creationId xmlns:a16="http://schemas.microsoft.com/office/drawing/2014/main" id="{EB4B1547-BEEB-4E11-9B4E-83F20C80507A}"/>
                </a:ext>
              </a:extLst>
            </p:cNvPr>
            <p:cNvSpPr/>
            <p:nvPr/>
          </p:nvSpPr>
          <p:spPr>
            <a:xfrm>
              <a:off x="10298637" y="2746339"/>
              <a:ext cx="78893" cy="29545"/>
            </a:xfrm>
            <a:custGeom>
              <a:avLst/>
              <a:gdLst>
                <a:gd name="connsiteX0" fmla="*/ 37793 w 78893"/>
                <a:gd name="connsiteY0" fmla="*/ 8775 h 29545"/>
                <a:gd name="connsiteX1" fmla="*/ 12898 w 78893"/>
                <a:gd name="connsiteY1" fmla="*/ 833 h 29545"/>
                <a:gd name="connsiteX2" fmla="*/ 833 w 78893"/>
                <a:gd name="connsiteY2" fmla="*/ 5415 h 29545"/>
                <a:gd name="connsiteX3" fmla="*/ 5415 w 78893"/>
                <a:gd name="connsiteY3" fmla="*/ 17480 h 29545"/>
                <a:gd name="connsiteX4" fmla="*/ 34280 w 78893"/>
                <a:gd name="connsiteY4" fmla="*/ 26797 h 29545"/>
                <a:gd name="connsiteX5" fmla="*/ 61313 w 78893"/>
                <a:gd name="connsiteY5" fmla="*/ 29546 h 29545"/>
                <a:gd name="connsiteX6" fmla="*/ 70324 w 78893"/>
                <a:gd name="connsiteY6" fmla="*/ 29240 h 29545"/>
                <a:gd name="connsiteX7" fmla="*/ 78877 w 78893"/>
                <a:gd name="connsiteY7" fmla="*/ 19466 h 29545"/>
                <a:gd name="connsiteX8" fmla="*/ 69102 w 78893"/>
                <a:gd name="connsiteY8" fmla="*/ 10913 h 29545"/>
                <a:gd name="connsiteX9" fmla="*/ 37946 w 78893"/>
                <a:gd name="connsiteY9" fmla="*/ 8775 h 2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893" h="29545">
                  <a:moveTo>
                    <a:pt x="37793" y="8775"/>
                  </a:moveTo>
                  <a:cubicBezTo>
                    <a:pt x="29240" y="7095"/>
                    <a:pt x="20840" y="4346"/>
                    <a:pt x="12898" y="833"/>
                  </a:cubicBezTo>
                  <a:cubicBezTo>
                    <a:pt x="8317" y="-1305"/>
                    <a:pt x="2818" y="833"/>
                    <a:pt x="833" y="5415"/>
                  </a:cubicBezTo>
                  <a:cubicBezTo>
                    <a:pt x="-1305" y="9997"/>
                    <a:pt x="833" y="15495"/>
                    <a:pt x="5415" y="17480"/>
                  </a:cubicBezTo>
                  <a:cubicBezTo>
                    <a:pt x="14578" y="21604"/>
                    <a:pt x="24353" y="24811"/>
                    <a:pt x="34280" y="26797"/>
                  </a:cubicBezTo>
                  <a:cubicBezTo>
                    <a:pt x="43138" y="28629"/>
                    <a:pt x="52149" y="29546"/>
                    <a:pt x="61313" y="29546"/>
                  </a:cubicBezTo>
                  <a:cubicBezTo>
                    <a:pt x="64367" y="29546"/>
                    <a:pt x="67269" y="29546"/>
                    <a:pt x="70324" y="29240"/>
                  </a:cubicBezTo>
                  <a:cubicBezTo>
                    <a:pt x="75364" y="28935"/>
                    <a:pt x="79182" y="24506"/>
                    <a:pt x="78877" y="19466"/>
                  </a:cubicBezTo>
                  <a:cubicBezTo>
                    <a:pt x="78571" y="14426"/>
                    <a:pt x="74142" y="10455"/>
                    <a:pt x="69102" y="10913"/>
                  </a:cubicBezTo>
                  <a:cubicBezTo>
                    <a:pt x="58564" y="11524"/>
                    <a:pt x="48178" y="10913"/>
                    <a:pt x="37946" y="8775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601">
              <a:extLst>
                <a:ext uri="{FF2B5EF4-FFF2-40B4-BE49-F238E27FC236}">
                  <a16:creationId xmlns:a16="http://schemas.microsoft.com/office/drawing/2014/main" id="{F3CD4140-3A64-4B72-8591-F3D726CB7C97}"/>
                </a:ext>
              </a:extLst>
            </p:cNvPr>
            <p:cNvSpPr/>
            <p:nvPr/>
          </p:nvSpPr>
          <p:spPr>
            <a:xfrm>
              <a:off x="10530089" y="2750114"/>
              <a:ext cx="95407" cy="232257"/>
            </a:xfrm>
            <a:custGeom>
              <a:avLst/>
              <a:gdLst>
                <a:gd name="connsiteX0" fmla="*/ 80943 w 95407"/>
                <a:gd name="connsiteY0" fmla="*/ 115116 h 232257"/>
                <a:gd name="connsiteX1" fmla="*/ 80638 w 95407"/>
                <a:gd name="connsiteY1" fmla="*/ 113589 h 232257"/>
                <a:gd name="connsiteX2" fmla="*/ 56660 w 95407"/>
                <a:gd name="connsiteY2" fmla="*/ 7291 h 232257"/>
                <a:gd name="connsiteX3" fmla="*/ 55133 w 95407"/>
                <a:gd name="connsiteY3" fmla="*/ 3931 h 232257"/>
                <a:gd name="connsiteX4" fmla="*/ 53605 w 95407"/>
                <a:gd name="connsiteY4" fmla="*/ 2404 h 232257"/>
                <a:gd name="connsiteX5" fmla="*/ 52689 w 95407"/>
                <a:gd name="connsiteY5" fmla="*/ 1487 h 232257"/>
                <a:gd name="connsiteX6" fmla="*/ 45663 w 95407"/>
                <a:gd name="connsiteY6" fmla="*/ 265 h 232257"/>
                <a:gd name="connsiteX7" fmla="*/ 40471 w 95407"/>
                <a:gd name="connsiteY7" fmla="*/ 3778 h 232257"/>
                <a:gd name="connsiteX8" fmla="*/ 40013 w 95407"/>
                <a:gd name="connsiteY8" fmla="*/ 4236 h 232257"/>
                <a:gd name="connsiteX9" fmla="*/ 38791 w 95407"/>
                <a:gd name="connsiteY9" fmla="*/ 7291 h 232257"/>
                <a:gd name="connsiteX10" fmla="*/ 38791 w 95407"/>
                <a:gd name="connsiteY10" fmla="*/ 7444 h 232257"/>
                <a:gd name="connsiteX11" fmla="*/ 38791 w 95407"/>
                <a:gd name="connsiteY11" fmla="*/ 7444 h 232257"/>
                <a:gd name="connsiteX12" fmla="*/ 38791 w 95407"/>
                <a:gd name="connsiteY12" fmla="*/ 7444 h 232257"/>
                <a:gd name="connsiteX13" fmla="*/ 151 w 95407"/>
                <a:gd name="connsiteY13" fmla="*/ 221567 h 232257"/>
                <a:gd name="connsiteX14" fmla="*/ 7482 w 95407"/>
                <a:gd name="connsiteY14" fmla="*/ 232258 h 232257"/>
                <a:gd name="connsiteX15" fmla="*/ 9162 w 95407"/>
                <a:gd name="connsiteY15" fmla="*/ 232258 h 232257"/>
                <a:gd name="connsiteX16" fmla="*/ 18173 w 95407"/>
                <a:gd name="connsiteY16" fmla="*/ 224774 h 232257"/>
                <a:gd name="connsiteX17" fmla="*/ 31918 w 95407"/>
                <a:gd name="connsiteY17" fmla="*/ 148716 h 232257"/>
                <a:gd name="connsiteX18" fmla="*/ 65671 w 95407"/>
                <a:gd name="connsiteY18" fmla="*/ 129625 h 232257"/>
                <a:gd name="connsiteX19" fmla="*/ 77431 w 95407"/>
                <a:gd name="connsiteY19" fmla="*/ 181400 h 232257"/>
                <a:gd name="connsiteX20" fmla="*/ 86289 w 95407"/>
                <a:gd name="connsiteY20" fmla="*/ 188578 h 232257"/>
                <a:gd name="connsiteX21" fmla="*/ 88274 w 95407"/>
                <a:gd name="connsiteY21" fmla="*/ 188272 h 232257"/>
                <a:gd name="connsiteX22" fmla="*/ 95147 w 95407"/>
                <a:gd name="connsiteY22" fmla="*/ 177276 h 232257"/>
                <a:gd name="connsiteX23" fmla="*/ 80943 w 95407"/>
                <a:gd name="connsiteY23" fmla="*/ 114658 h 232257"/>
                <a:gd name="connsiteX24" fmla="*/ 36042 w 95407"/>
                <a:gd name="connsiteY24" fmla="*/ 125654 h 232257"/>
                <a:gd name="connsiteX25" fmla="*/ 48718 w 95407"/>
                <a:gd name="connsiteY25" fmla="*/ 55400 h 232257"/>
                <a:gd name="connsiteX26" fmla="*/ 61394 w 95407"/>
                <a:gd name="connsiteY26" fmla="*/ 111298 h 232257"/>
                <a:gd name="connsiteX27" fmla="*/ 36042 w 95407"/>
                <a:gd name="connsiteY27" fmla="*/ 125654 h 23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5407" h="232257">
                  <a:moveTo>
                    <a:pt x="80943" y="115116"/>
                  </a:moveTo>
                  <a:cubicBezTo>
                    <a:pt x="80943" y="115116"/>
                    <a:pt x="80791" y="114047"/>
                    <a:pt x="80638" y="113589"/>
                  </a:cubicBezTo>
                  <a:lnTo>
                    <a:pt x="56660" y="7291"/>
                  </a:lnTo>
                  <a:cubicBezTo>
                    <a:pt x="56354" y="6069"/>
                    <a:pt x="55896" y="5000"/>
                    <a:pt x="55133" y="3931"/>
                  </a:cubicBezTo>
                  <a:cubicBezTo>
                    <a:pt x="54674" y="3320"/>
                    <a:pt x="54063" y="2862"/>
                    <a:pt x="53605" y="2404"/>
                  </a:cubicBezTo>
                  <a:cubicBezTo>
                    <a:pt x="53300" y="2098"/>
                    <a:pt x="52994" y="1793"/>
                    <a:pt x="52689" y="1487"/>
                  </a:cubicBezTo>
                  <a:cubicBezTo>
                    <a:pt x="50703" y="113"/>
                    <a:pt x="48260" y="-345"/>
                    <a:pt x="45663" y="265"/>
                  </a:cubicBezTo>
                  <a:cubicBezTo>
                    <a:pt x="43373" y="724"/>
                    <a:pt x="41693" y="2098"/>
                    <a:pt x="40471" y="3778"/>
                  </a:cubicBezTo>
                  <a:cubicBezTo>
                    <a:pt x="40471" y="3931"/>
                    <a:pt x="40165" y="4084"/>
                    <a:pt x="40013" y="4236"/>
                  </a:cubicBezTo>
                  <a:cubicBezTo>
                    <a:pt x="39402" y="5153"/>
                    <a:pt x="38943" y="6222"/>
                    <a:pt x="38791" y="7291"/>
                  </a:cubicBezTo>
                  <a:cubicBezTo>
                    <a:pt x="38791" y="7291"/>
                    <a:pt x="38791" y="7291"/>
                    <a:pt x="38791" y="7444"/>
                  </a:cubicBezTo>
                  <a:lnTo>
                    <a:pt x="38791" y="7444"/>
                  </a:lnTo>
                  <a:cubicBezTo>
                    <a:pt x="38791" y="7444"/>
                    <a:pt x="38791" y="7444"/>
                    <a:pt x="38791" y="7444"/>
                  </a:cubicBezTo>
                  <a:lnTo>
                    <a:pt x="151" y="221567"/>
                  </a:lnTo>
                  <a:cubicBezTo>
                    <a:pt x="-766" y="226607"/>
                    <a:pt x="2594" y="231341"/>
                    <a:pt x="7482" y="232258"/>
                  </a:cubicBezTo>
                  <a:cubicBezTo>
                    <a:pt x="8093" y="232258"/>
                    <a:pt x="8551" y="232258"/>
                    <a:pt x="9162" y="232258"/>
                  </a:cubicBezTo>
                  <a:cubicBezTo>
                    <a:pt x="13591" y="232258"/>
                    <a:pt x="17409" y="229203"/>
                    <a:pt x="18173" y="224774"/>
                  </a:cubicBezTo>
                  <a:lnTo>
                    <a:pt x="31918" y="148716"/>
                  </a:lnTo>
                  <a:lnTo>
                    <a:pt x="65671" y="129625"/>
                  </a:lnTo>
                  <a:lnTo>
                    <a:pt x="77431" y="181400"/>
                  </a:lnTo>
                  <a:cubicBezTo>
                    <a:pt x="78347" y="185676"/>
                    <a:pt x="82165" y="188578"/>
                    <a:pt x="86289" y="188578"/>
                  </a:cubicBezTo>
                  <a:cubicBezTo>
                    <a:pt x="86900" y="188578"/>
                    <a:pt x="87663" y="188578"/>
                    <a:pt x="88274" y="188272"/>
                  </a:cubicBezTo>
                  <a:cubicBezTo>
                    <a:pt x="93162" y="187203"/>
                    <a:pt x="96369" y="182316"/>
                    <a:pt x="95147" y="177276"/>
                  </a:cubicBezTo>
                  <a:lnTo>
                    <a:pt x="80943" y="114658"/>
                  </a:lnTo>
                  <a:close/>
                  <a:moveTo>
                    <a:pt x="36042" y="125654"/>
                  </a:moveTo>
                  <a:lnTo>
                    <a:pt x="48718" y="55400"/>
                  </a:lnTo>
                  <a:lnTo>
                    <a:pt x="61394" y="111298"/>
                  </a:lnTo>
                  <a:lnTo>
                    <a:pt x="36042" y="125654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602">
              <a:extLst>
                <a:ext uri="{FF2B5EF4-FFF2-40B4-BE49-F238E27FC236}">
                  <a16:creationId xmlns:a16="http://schemas.microsoft.com/office/drawing/2014/main" id="{F8E3D254-CDF4-421B-8AB9-2809FAD0D3BD}"/>
                </a:ext>
              </a:extLst>
            </p:cNvPr>
            <p:cNvSpPr/>
            <p:nvPr/>
          </p:nvSpPr>
          <p:spPr>
            <a:xfrm>
              <a:off x="10428371" y="2875768"/>
              <a:ext cx="85679" cy="56814"/>
            </a:xfrm>
            <a:custGeom>
              <a:avLst/>
              <a:gdLst>
                <a:gd name="connsiteX0" fmla="*/ 79113 w 85679"/>
                <a:gd name="connsiteY0" fmla="*/ 17105 h 56814"/>
                <a:gd name="connsiteX1" fmla="*/ 54829 w 85679"/>
                <a:gd name="connsiteY1" fmla="*/ 3207 h 56814"/>
                <a:gd name="connsiteX2" fmla="*/ 30851 w 85679"/>
                <a:gd name="connsiteY2" fmla="*/ 3207 h 56814"/>
                <a:gd name="connsiteX3" fmla="*/ 6567 w 85679"/>
                <a:gd name="connsiteY3" fmla="*/ 17105 h 56814"/>
                <a:gd name="connsiteX4" fmla="*/ 0 w 85679"/>
                <a:gd name="connsiteY4" fmla="*/ 28407 h 56814"/>
                <a:gd name="connsiteX5" fmla="*/ 6567 w 85679"/>
                <a:gd name="connsiteY5" fmla="*/ 39709 h 56814"/>
                <a:gd name="connsiteX6" fmla="*/ 30851 w 85679"/>
                <a:gd name="connsiteY6" fmla="*/ 53607 h 56814"/>
                <a:gd name="connsiteX7" fmla="*/ 42764 w 85679"/>
                <a:gd name="connsiteY7" fmla="*/ 56814 h 56814"/>
                <a:gd name="connsiteX8" fmla="*/ 54829 w 85679"/>
                <a:gd name="connsiteY8" fmla="*/ 53607 h 56814"/>
                <a:gd name="connsiteX9" fmla="*/ 79113 w 85679"/>
                <a:gd name="connsiteY9" fmla="*/ 39709 h 56814"/>
                <a:gd name="connsiteX10" fmla="*/ 85680 w 85679"/>
                <a:gd name="connsiteY10" fmla="*/ 28407 h 56814"/>
                <a:gd name="connsiteX11" fmla="*/ 79113 w 85679"/>
                <a:gd name="connsiteY11" fmla="*/ 17105 h 56814"/>
                <a:gd name="connsiteX12" fmla="*/ 45818 w 85679"/>
                <a:gd name="connsiteY12" fmla="*/ 37724 h 56814"/>
                <a:gd name="connsiteX13" fmla="*/ 40167 w 85679"/>
                <a:gd name="connsiteY13" fmla="*/ 37724 h 56814"/>
                <a:gd name="connsiteX14" fmla="*/ 23978 w 85679"/>
                <a:gd name="connsiteY14" fmla="*/ 28407 h 56814"/>
                <a:gd name="connsiteX15" fmla="*/ 40167 w 85679"/>
                <a:gd name="connsiteY15" fmla="*/ 19091 h 56814"/>
                <a:gd name="connsiteX16" fmla="*/ 45818 w 85679"/>
                <a:gd name="connsiteY16" fmla="*/ 19091 h 56814"/>
                <a:gd name="connsiteX17" fmla="*/ 62007 w 85679"/>
                <a:gd name="connsiteY17" fmla="*/ 28407 h 56814"/>
                <a:gd name="connsiteX18" fmla="*/ 45818 w 85679"/>
                <a:gd name="connsiteY18" fmla="*/ 37724 h 5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679" h="56814">
                  <a:moveTo>
                    <a:pt x="79113" y="17105"/>
                  </a:moveTo>
                  <a:lnTo>
                    <a:pt x="54829" y="3207"/>
                  </a:lnTo>
                  <a:cubicBezTo>
                    <a:pt x="47345" y="-1069"/>
                    <a:pt x="38182" y="-1069"/>
                    <a:pt x="30851" y="3207"/>
                  </a:cubicBezTo>
                  <a:lnTo>
                    <a:pt x="6567" y="17105"/>
                  </a:lnTo>
                  <a:cubicBezTo>
                    <a:pt x="2596" y="19396"/>
                    <a:pt x="0" y="23673"/>
                    <a:pt x="0" y="28407"/>
                  </a:cubicBezTo>
                  <a:cubicBezTo>
                    <a:pt x="0" y="33142"/>
                    <a:pt x="2444" y="37418"/>
                    <a:pt x="6567" y="39709"/>
                  </a:cubicBezTo>
                  <a:lnTo>
                    <a:pt x="30851" y="53607"/>
                  </a:lnTo>
                  <a:cubicBezTo>
                    <a:pt x="34516" y="55745"/>
                    <a:pt x="38640" y="56814"/>
                    <a:pt x="42764" y="56814"/>
                  </a:cubicBezTo>
                  <a:cubicBezTo>
                    <a:pt x="46887" y="56814"/>
                    <a:pt x="51011" y="55745"/>
                    <a:pt x="54829" y="53607"/>
                  </a:cubicBezTo>
                  <a:lnTo>
                    <a:pt x="79113" y="39709"/>
                  </a:lnTo>
                  <a:cubicBezTo>
                    <a:pt x="83083" y="37418"/>
                    <a:pt x="85680" y="33142"/>
                    <a:pt x="85680" y="28407"/>
                  </a:cubicBezTo>
                  <a:cubicBezTo>
                    <a:pt x="85680" y="23673"/>
                    <a:pt x="83236" y="19396"/>
                    <a:pt x="79113" y="17105"/>
                  </a:cubicBezTo>
                  <a:close/>
                  <a:moveTo>
                    <a:pt x="45818" y="37724"/>
                  </a:moveTo>
                  <a:cubicBezTo>
                    <a:pt x="43985" y="38793"/>
                    <a:pt x="41847" y="38793"/>
                    <a:pt x="40167" y="37724"/>
                  </a:cubicBezTo>
                  <a:lnTo>
                    <a:pt x="23978" y="28407"/>
                  </a:lnTo>
                  <a:lnTo>
                    <a:pt x="40167" y="19091"/>
                  </a:lnTo>
                  <a:cubicBezTo>
                    <a:pt x="42000" y="18175"/>
                    <a:pt x="44138" y="18175"/>
                    <a:pt x="45818" y="19091"/>
                  </a:cubicBezTo>
                  <a:lnTo>
                    <a:pt x="62007" y="28407"/>
                  </a:lnTo>
                  <a:lnTo>
                    <a:pt x="45818" y="37724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603">
              <a:extLst>
                <a:ext uri="{FF2B5EF4-FFF2-40B4-BE49-F238E27FC236}">
                  <a16:creationId xmlns:a16="http://schemas.microsoft.com/office/drawing/2014/main" id="{726FC743-BFAD-4345-BC0E-6A4FAEC0B033}"/>
                </a:ext>
              </a:extLst>
            </p:cNvPr>
            <p:cNvSpPr/>
            <p:nvPr/>
          </p:nvSpPr>
          <p:spPr>
            <a:xfrm>
              <a:off x="10428580" y="2934981"/>
              <a:ext cx="85364" cy="35172"/>
            </a:xfrm>
            <a:custGeom>
              <a:avLst/>
              <a:gdLst>
                <a:gd name="connsiteX0" fmla="*/ 71726 w 85364"/>
                <a:gd name="connsiteY0" fmla="*/ 1114 h 35172"/>
                <a:gd name="connsiteX1" fmla="*/ 45610 w 85364"/>
                <a:gd name="connsiteY1" fmla="*/ 16082 h 35172"/>
                <a:gd name="connsiteX2" fmla="*/ 39806 w 85364"/>
                <a:gd name="connsiteY2" fmla="*/ 16082 h 35172"/>
                <a:gd name="connsiteX3" fmla="*/ 13690 w 85364"/>
                <a:gd name="connsiteY3" fmla="*/ 1267 h 35172"/>
                <a:gd name="connsiteX4" fmla="*/ 1166 w 85364"/>
                <a:gd name="connsiteY4" fmla="*/ 4627 h 35172"/>
                <a:gd name="connsiteX5" fmla="*/ 4526 w 85364"/>
                <a:gd name="connsiteY5" fmla="*/ 17151 h 35172"/>
                <a:gd name="connsiteX6" fmla="*/ 30643 w 85364"/>
                <a:gd name="connsiteY6" fmla="*/ 31965 h 35172"/>
                <a:gd name="connsiteX7" fmla="*/ 42708 w 85364"/>
                <a:gd name="connsiteY7" fmla="*/ 35173 h 35172"/>
                <a:gd name="connsiteX8" fmla="*/ 54621 w 85364"/>
                <a:gd name="connsiteY8" fmla="*/ 31965 h 35172"/>
                <a:gd name="connsiteX9" fmla="*/ 80737 w 85364"/>
                <a:gd name="connsiteY9" fmla="*/ 17151 h 35172"/>
                <a:gd name="connsiteX10" fmla="*/ 84097 w 85364"/>
                <a:gd name="connsiteY10" fmla="*/ 4627 h 35172"/>
                <a:gd name="connsiteX11" fmla="*/ 71573 w 85364"/>
                <a:gd name="connsiteY11" fmla="*/ 1267 h 3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64" h="35172">
                  <a:moveTo>
                    <a:pt x="71726" y="1114"/>
                  </a:moveTo>
                  <a:lnTo>
                    <a:pt x="45610" y="16082"/>
                  </a:lnTo>
                  <a:cubicBezTo>
                    <a:pt x="43777" y="17151"/>
                    <a:pt x="41639" y="17151"/>
                    <a:pt x="39806" y="16082"/>
                  </a:cubicBezTo>
                  <a:lnTo>
                    <a:pt x="13690" y="1267"/>
                  </a:lnTo>
                  <a:cubicBezTo>
                    <a:pt x="9261" y="-1177"/>
                    <a:pt x="3763" y="351"/>
                    <a:pt x="1166" y="4627"/>
                  </a:cubicBezTo>
                  <a:cubicBezTo>
                    <a:pt x="-1277" y="9056"/>
                    <a:pt x="250" y="14554"/>
                    <a:pt x="4526" y="17151"/>
                  </a:cubicBezTo>
                  <a:lnTo>
                    <a:pt x="30643" y="31965"/>
                  </a:lnTo>
                  <a:cubicBezTo>
                    <a:pt x="34308" y="34103"/>
                    <a:pt x="38432" y="35173"/>
                    <a:pt x="42708" y="35173"/>
                  </a:cubicBezTo>
                  <a:cubicBezTo>
                    <a:pt x="46984" y="35173"/>
                    <a:pt x="50955" y="34103"/>
                    <a:pt x="54621" y="31965"/>
                  </a:cubicBezTo>
                  <a:lnTo>
                    <a:pt x="80737" y="17151"/>
                  </a:lnTo>
                  <a:cubicBezTo>
                    <a:pt x="85166" y="14707"/>
                    <a:pt x="86693" y="9056"/>
                    <a:pt x="84097" y="4627"/>
                  </a:cubicBezTo>
                  <a:cubicBezTo>
                    <a:pt x="81653" y="198"/>
                    <a:pt x="76002" y="-1329"/>
                    <a:pt x="71573" y="1267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604">
              <a:extLst>
                <a:ext uri="{FF2B5EF4-FFF2-40B4-BE49-F238E27FC236}">
                  <a16:creationId xmlns:a16="http://schemas.microsoft.com/office/drawing/2014/main" id="{47C8BEEF-9C1E-4ED8-A9F6-595C3A8173AB}"/>
                </a:ext>
              </a:extLst>
            </p:cNvPr>
            <p:cNvSpPr/>
            <p:nvPr/>
          </p:nvSpPr>
          <p:spPr>
            <a:xfrm>
              <a:off x="10642402" y="2683698"/>
              <a:ext cx="62343" cy="238651"/>
            </a:xfrm>
            <a:custGeom>
              <a:avLst/>
              <a:gdLst>
                <a:gd name="connsiteX0" fmla="*/ 48659 w 62343"/>
                <a:gd name="connsiteY0" fmla="*/ 196804 h 238651"/>
                <a:gd name="connsiteX1" fmla="*/ 40259 w 62343"/>
                <a:gd name="connsiteY1" fmla="*/ 201539 h 238651"/>
                <a:gd name="connsiteX2" fmla="*/ 40259 w 62343"/>
                <a:gd name="connsiteY2" fmla="*/ 27125 h 238651"/>
                <a:gd name="connsiteX3" fmla="*/ 57670 w 62343"/>
                <a:gd name="connsiteY3" fmla="*/ 17197 h 238651"/>
                <a:gd name="connsiteX4" fmla="*/ 61183 w 62343"/>
                <a:gd name="connsiteY4" fmla="*/ 4674 h 238651"/>
                <a:gd name="connsiteX5" fmla="*/ 48659 w 62343"/>
                <a:gd name="connsiteY5" fmla="*/ 1161 h 238651"/>
                <a:gd name="connsiteX6" fmla="*/ 4674 w 62343"/>
                <a:gd name="connsiteY6" fmla="*/ 26208 h 238651"/>
                <a:gd name="connsiteX7" fmla="*/ 1161 w 62343"/>
                <a:gd name="connsiteY7" fmla="*/ 38732 h 238651"/>
                <a:gd name="connsiteX8" fmla="*/ 9103 w 62343"/>
                <a:gd name="connsiteY8" fmla="*/ 43314 h 238651"/>
                <a:gd name="connsiteX9" fmla="*/ 13685 w 62343"/>
                <a:gd name="connsiteY9" fmla="*/ 42092 h 238651"/>
                <a:gd name="connsiteX10" fmla="*/ 22085 w 62343"/>
                <a:gd name="connsiteY10" fmla="*/ 37357 h 238651"/>
                <a:gd name="connsiteX11" fmla="*/ 22085 w 62343"/>
                <a:gd name="connsiteY11" fmla="*/ 211619 h 238651"/>
                <a:gd name="connsiteX12" fmla="*/ 4674 w 62343"/>
                <a:gd name="connsiteY12" fmla="*/ 221546 h 238651"/>
                <a:gd name="connsiteX13" fmla="*/ 1161 w 62343"/>
                <a:gd name="connsiteY13" fmla="*/ 234070 h 238651"/>
                <a:gd name="connsiteX14" fmla="*/ 9103 w 62343"/>
                <a:gd name="connsiteY14" fmla="*/ 238652 h 238651"/>
                <a:gd name="connsiteX15" fmla="*/ 13685 w 62343"/>
                <a:gd name="connsiteY15" fmla="*/ 237430 h 238651"/>
                <a:gd name="connsiteX16" fmla="*/ 57670 w 62343"/>
                <a:gd name="connsiteY16" fmla="*/ 212383 h 238651"/>
                <a:gd name="connsiteX17" fmla="*/ 61183 w 62343"/>
                <a:gd name="connsiteY17" fmla="*/ 199859 h 238651"/>
                <a:gd name="connsiteX18" fmla="*/ 48659 w 62343"/>
                <a:gd name="connsiteY18" fmla="*/ 196346 h 23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343" h="238651">
                  <a:moveTo>
                    <a:pt x="48659" y="196804"/>
                  </a:moveTo>
                  <a:lnTo>
                    <a:pt x="40259" y="201539"/>
                  </a:lnTo>
                  <a:lnTo>
                    <a:pt x="40259" y="27125"/>
                  </a:lnTo>
                  <a:lnTo>
                    <a:pt x="57670" y="17197"/>
                  </a:lnTo>
                  <a:cubicBezTo>
                    <a:pt x="62099" y="14754"/>
                    <a:pt x="63626" y="9103"/>
                    <a:pt x="61183" y="4674"/>
                  </a:cubicBezTo>
                  <a:cubicBezTo>
                    <a:pt x="58739" y="245"/>
                    <a:pt x="53088" y="-1283"/>
                    <a:pt x="48659" y="1161"/>
                  </a:cubicBezTo>
                  <a:lnTo>
                    <a:pt x="4674" y="26208"/>
                  </a:lnTo>
                  <a:cubicBezTo>
                    <a:pt x="245" y="28652"/>
                    <a:pt x="-1283" y="34303"/>
                    <a:pt x="1161" y="38732"/>
                  </a:cubicBezTo>
                  <a:cubicBezTo>
                    <a:pt x="2841" y="41786"/>
                    <a:pt x="5896" y="43314"/>
                    <a:pt x="9103" y="43314"/>
                  </a:cubicBezTo>
                  <a:cubicBezTo>
                    <a:pt x="10630" y="43314"/>
                    <a:pt x="12157" y="42856"/>
                    <a:pt x="13685" y="42092"/>
                  </a:cubicBezTo>
                  <a:lnTo>
                    <a:pt x="22085" y="37357"/>
                  </a:lnTo>
                  <a:lnTo>
                    <a:pt x="22085" y="211619"/>
                  </a:lnTo>
                  <a:lnTo>
                    <a:pt x="4674" y="221546"/>
                  </a:lnTo>
                  <a:cubicBezTo>
                    <a:pt x="245" y="223990"/>
                    <a:pt x="-1283" y="229641"/>
                    <a:pt x="1161" y="234070"/>
                  </a:cubicBezTo>
                  <a:cubicBezTo>
                    <a:pt x="2841" y="237124"/>
                    <a:pt x="5896" y="238652"/>
                    <a:pt x="9103" y="238652"/>
                  </a:cubicBezTo>
                  <a:cubicBezTo>
                    <a:pt x="10630" y="238652"/>
                    <a:pt x="12157" y="238193"/>
                    <a:pt x="13685" y="237430"/>
                  </a:cubicBezTo>
                  <a:lnTo>
                    <a:pt x="57670" y="212383"/>
                  </a:lnTo>
                  <a:cubicBezTo>
                    <a:pt x="62099" y="209939"/>
                    <a:pt x="63626" y="204288"/>
                    <a:pt x="61183" y="199859"/>
                  </a:cubicBezTo>
                  <a:cubicBezTo>
                    <a:pt x="58739" y="195430"/>
                    <a:pt x="53088" y="193903"/>
                    <a:pt x="48659" y="196346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605">
              <a:extLst>
                <a:ext uri="{FF2B5EF4-FFF2-40B4-BE49-F238E27FC236}">
                  <a16:creationId xmlns:a16="http://schemas.microsoft.com/office/drawing/2014/main" id="{CC389ECD-39DE-4C49-928D-4B718D4749F8}"/>
                </a:ext>
              </a:extLst>
            </p:cNvPr>
            <p:cNvSpPr/>
            <p:nvPr/>
          </p:nvSpPr>
          <p:spPr>
            <a:xfrm>
              <a:off x="10595783" y="2553860"/>
              <a:ext cx="108732" cy="81515"/>
            </a:xfrm>
            <a:custGeom>
              <a:avLst/>
              <a:gdLst>
                <a:gd name="connsiteX0" fmla="*/ 64581 w 108732"/>
                <a:gd name="connsiteY0" fmla="*/ 29741 h 81515"/>
                <a:gd name="connsiteX1" fmla="*/ 4559 w 108732"/>
                <a:gd name="connsiteY1" fmla="*/ 64410 h 81515"/>
                <a:gd name="connsiteX2" fmla="*/ 1199 w 108732"/>
                <a:gd name="connsiteY2" fmla="*/ 76934 h 81515"/>
                <a:gd name="connsiteX3" fmla="*/ 9141 w 108732"/>
                <a:gd name="connsiteY3" fmla="*/ 81516 h 81515"/>
                <a:gd name="connsiteX4" fmla="*/ 13723 w 108732"/>
                <a:gd name="connsiteY4" fmla="*/ 80294 h 81515"/>
                <a:gd name="connsiteX5" fmla="*/ 66261 w 108732"/>
                <a:gd name="connsiteY5" fmla="*/ 49901 h 81515"/>
                <a:gd name="connsiteX6" fmla="*/ 75883 w 108732"/>
                <a:gd name="connsiteY6" fmla="*/ 59065 h 81515"/>
                <a:gd name="connsiteX7" fmla="*/ 81228 w 108732"/>
                <a:gd name="connsiteY7" fmla="*/ 59981 h 81515"/>
                <a:gd name="connsiteX8" fmla="*/ 95126 w 108732"/>
                <a:gd name="connsiteY8" fmla="*/ 54178 h 81515"/>
                <a:gd name="connsiteX9" fmla="*/ 106123 w 108732"/>
                <a:gd name="connsiteY9" fmla="*/ 37072 h 81515"/>
                <a:gd name="connsiteX10" fmla="*/ 108261 w 108732"/>
                <a:gd name="connsiteY10" fmla="*/ 16759 h 81515"/>
                <a:gd name="connsiteX11" fmla="*/ 96195 w 108732"/>
                <a:gd name="connsiteY11" fmla="*/ 876 h 81515"/>
                <a:gd name="connsiteX12" fmla="*/ 76952 w 108732"/>
                <a:gd name="connsiteY12" fmla="*/ 5763 h 81515"/>
                <a:gd name="connsiteX13" fmla="*/ 65955 w 108732"/>
                <a:gd name="connsiteY13" fmla="*/ 22868 h 81515"/>
                <a:gd name="connsiteX14" fmla="*/ 64428 w 108732"/>
                <a:gd name="connsiteY14" fmla="*/ 29741 h 81515"/>
                <a:gd name="connsiteX15" fmla="*/ 83519 w 108732"/>
                <a:gd name="connsiteY15" fmla="*/ 28825 h 81515"/>
                <a:gd name="connsiteX16" fmla="*/ 90239 w 108732"/>
                <a:gd name="connsiteY16" fmla="*/ 18592 h 81515"/>
                <a:gd name="connsiteX17" fmla="*/ 89170 w 108732"/>
                <a:gd name="connsiteY17" fmla="*/ 30810 h 81515"/>
                <a:gd name="connsiteX18" fmla="*/ 82450 w 108732"/>
                <a:gd name="connsiteY18" fmla="*/ 41043 h 81515"/>
                <a:gd name="connsiteX19" fmla="*/ 83519 w 108732"/>
                <a:gd name="connsiteY19" fmla="*/ 28978 h 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732" h="81515">
                  <a:moveTo>
                    <a:pt x="64581" y="29741"/>
                  </a:moveTo>
                  <a:lnTo>
                    <a:pt x="4559" y="64410"/>
                  </a:lnTo>
                  <a:cubicBezTo>
                    <a:pt x="130" y="67007"/>
                    <a:pt x="-1244" y="72505"/>
                    <a:pt x="1199" y="76934"/>
                  </a:cubicBezTo>
                  <a:cubicBezTo>
                    <a:pt x="2879" y="79836"/>
                    <a:pt x="5934" y="81516"/>
                    <a:pt x="9141" y="81516"/>
                  </a:cubicBezTo>
                  <a:cubicBezTo>
                    <a:pt x="10668" y="81516"/>
                    <a:pt x="12348" y="81057"/>
                    <a:pt x="13723" y="80294"/>
                  </a:cubicBezTo>
                  <a:lnTo>
                    <a:pt x="66261" y="49901"/>
                  </a:lnTo>
                  <a:cubicBezTo>
                    <a:pt x="68399" y="54330"/>
                    <a:pt x="71759" y="57538"/>
                    <a:pt x="75883" y="59065"/>
                  </a:cubicBezTo>
                  <a:cubicBezTo>
                    <a:pt x="77563" y="59676"/>
                    <a:pt x="79395" y="59981"/>
                    <a:pt x="81228" y="59981"/>
                  </a:cubicBezTo>
                  <a:cubicBezTo>
                    <a:pt x="85963" y="59981"/>
                    <a:pt x="90850" y="57996"/>
                    <a:pt x="95126" y="54178"/>
                  </a:cubicBezTo>
                  <a:cubicBezTo>
                    <a:pt x="99861" y="50054"/>
                    <a:pt x="103679" y="43945"/>
                    <a:pt x="106123" y="37072"/>
                  </a:cubicBezTo>
                  <a:cubicBezTo>
                    <a:pt x="108566" y="30199"/>
                    <a:pt x="109330" y="23021"/>
                    <a:pt x="108261" y="16759"/>
                  </a:cubicBezTo>
                  <a:cubicBezTo>
                    <a:pt x="106886" y="8818"/>
                    <a:pt x="102457" y="3014"/>
                    <a:pt x="96195" y="876"/>
                  </a:cubicBezTo>
                  <a:cubicBezTo>
                    <a:pt x="89934" y="-1262"/>
                    <a:pt x="82908" y="570"/>
                    <a:pt x="76952" y="5763"/>
                  </a:cubicBezTo>
                  <a:cubicBezTo>
                    <a:pt x="72217" y="9887"/>
                    <a:pt x="68399" y="15996"/>
                    <a:pt x="65955" y="22868"/>
                  </a:cubicBezTo>
                  <a:cubicBezTo>
                    <a:pt x="65192" y="25159"/>
                    <a:pt x="64886" y="27450"/>
                    <a:pt x="64428" y="29741"/>
                  </a:cubicBezTo>
                  <a:close/>
                  <a:moveTo>
                    <a:pt x="83519" y="28825"/>
                  </a:moveTo>
                  <a:cubicBezTo>
                    <a:pt x="85505" y="23021"/>
                    <a:pt x="88559" y="19814"/>
                    <a:pt x="90239" y="18592"/>
                  </a:cubicBezTo>
                  <a:cubicBezTo>
                    <a:pt x="90850" y="20578"/>
                    <a:pt x="91155" y="25007"/>
                    <a:pt x="89170" y="30810"/>
                  </a:cubicBezTo>
                  <a:cubicBezTo>
                    <a:pt x="87185" y="36614"/>
                    <a:pt x="84130" y="39821"/>
                    <a:pt x="82450" y="41043"/>
                  </a:cubicBezTo>
                  <a:cubicBezTo>
                    <a:pt x="81839" y="39058"/>
                    <a:pt x="81534" y="34781"/>
                    <a:pt x="83519" y="28978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606">
              <a:extLst>
                <a:ext uri="{FF2B5EF4-FFF2-40B4-BE49-F238E27FC236}">
                  <a16:creationId xmlns:a16="http://schemas.microsoft.com/office/drawing/2014/main" id="{D140B0EC-5F7B-41CB-9945-06F189051355}"/>
                </a:ext>
              </a:extLst>
            </p:cNvPr>
            <p:cNvSpPr/>
            <p:nvPr/>
          </p:nvSpPr>
          <p:spPr>
            <a:xfrm>
              <a:off x="10567528" y="2475817"/>
              <a:ext cx="101830" cy="119391"/>
            </a:xfrm>
            <a:custGeom>
              <a:avLst/>
              <a:gdLst>
                <a:gd name="connsiteX0" fmla="*/ 9141 w 101830"/>
                <a:gd name="connsiteY0" fmla="*/ 119392 h 119391"/>
                <a:gd name="connsiteX1" fmla="*/ 13723 w 101830"/>
                <a:gd name="connsiteY1" fmla="*/ 118170 h 119391"/>
                <a:gd name="connsiteX2" fmla="*/ 50683 w 101830"/>
                <a:gd name="connsiteY2" fmla="*/ 96788 h 119391"/>
                <a:gd name="connsiteX3" fmla="*/ 50683 w 101830"/>
                <a:gd name="connsiteY3" fmla="*/ 96788 h 119391"/>
                <a:gd name="connsiteX4" fmla="*/ 50683 w 101830"/>
                <a:gd name="connsiteY4" fmla="*/ 96788 h 119391"/>
                <a:gd name="connsiteX5" fmla="*/ 53737 w 101830"/>
                <a:gd name="connsiteY5" fmla="*/ 93734 h 119391"/>
                <a:gd name="connsiteX6" fmla="*/ 54043 w 101830"/>
                <a:gd name="connsiteY6" fmla="*/ 93428 h 119391"/>
                <a:gd name="connsiteX7" fmla="*/ 73134 w 101830"/>
                <a:gd name="connsiteY7" fmla="*/ 59828 h 119391"/>
                <a:gd name="connsiteX8" fmla="*/ 74355 w 101830"/>
                <a:gd name="connsiteY8" fmla="*/ 59981 h 119391"/>
                <a:gd name="connsiteX9" fmla="*/ 99250 w 101830"/>
                <a:gd name="connsiteY9" fmla="*/ 37072 h 119391"/>
                <a:gd name="connsiteX10" fmla="*/ 89323 w 101830"/>
                <a:gd name="connsiteY10" fmla="*/ 876 h 119391"/>
                <a:gd name="connsiteX11" fmla="*/ 70079 w 101830"/>
                <a:gd name="connsiteY11" fmla="*/ 5763 h 119391"/>
                <a:gd name="connsiteX12" fmla="*/ 59083 w 101830"/>
                <a:gd name="connsiteY12" fmla="*/ 22868 h 119391"/>
                <a:gd name="connsiteX13" fmla="*/ 56945 w 101830"/>
                <a:gd name="connsiteY13" fmla="*/ 43181 h 119391"/>
                <a:gd name="connsiteX14" fmla="*/ 58472 w 101830"/>
                <a:gd name="connsiteY14" fmla="*/ 48374 h 119391"/>
                <a:gd name="connsiteX15" fmla="*/ 39381 w 101830"/>
                <a:gd name="connsiteY15" fmla="*/ 82127 h 119391"/>
                <a:gd name="connsiteX16" fmla="*/ 4559 w 101830"/>
                <a:gd name="connsiteY16" fmla="*/ 102287 h 119391"/>
                <a:gd name="connsiteX17" fmla="*/ 1199 w 101830"/>
                <a:gd name="connsiteY17" fmla="*/ 114810 h 119391"/>
                <a:gd name="connsiteX18" fmla="*/ 9141 w 101830"/>
                <a:gd name="connsiteY18" fmla="*/ 119392 h 119391"/>
                <a:gd name="connsiteX19" fmla="*/ 76341 w 101830"/>
                <a:gd name="connsiteY19" fmla="*/ 28978 h 119391"/>
                <a:gd name="connsiteX20" fmla="*/ 83061 w 101830"/>
                <a:gd name="connsiteY20" fmla="*/ 18745 h 119391"/>
                <a:gd name="connsiteX21" fmla="*/ 81992 w 101830"/>
                <a:gd name="connsiteY21" fmla="*/ 30810 h 119391"/>
                <a:gd name="connsiteX22" fmla="*/ 75272 w 101830"/>
                <a:gd name="connsiteY22" fmla="*/ 41043 h 119391"/>
                <a:gd name="connsiteX23" fmla="*/ 76341 w 101830"/>
                <a:gd name="connsiteY23" fmla="*/ 28978 h 11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1830" h="119391">
                  <a:moveTo>
                    <a:pt x="9141" y="119392"/>
                  </a:moveTo>
                  <a:cubicBezTo>
                    <a:pt x="10668" y="119392"/>
                    <a:pt x="12348" y="118934"/>
                    <a:pt x="13723" y="118170"/>
                  </a:cubicBezTo>
                  <a:lnTo>
                    <a:pt x="50683" y="96788"/>
                  </a:lnTo>
                  <a:cubicBezTo>
                    <a:pt x="50683" y="96788"/>
                    <a:pt x="50683" y="96788"/>
                    <a:pt x="50683" y="96788"/>
                  </a:cubicBezTo>
                  <a:lnTo>
                    <a:pt x="50683" y="96788"/>
                  </a:lnTo>
                  <a:cubicBezTo>
                    <a:pt x="52057" y="96025"/>
                    <a:pt x="52974" y="94956"/>
                    <a:pt x="53737" y="93734"/>
                  </a:cubicBezTo>
                  <a:cubicBezTo>
                    <a:pt x="53737" y="93734"/>
                    <a:pt x="54043" y="93581"/>
                    <a:pt x="54043" y="93428"/>
                  </a:cubicBezTo>
                  <a:lnTo>
                    <a:pt x="73134" y="59828"/>
                  </a:lnTo>
                  <a:cubicBezTo>
                    <a:pt x="73134" y="59828"/>
                    <a:pt x="73897" y="59981"/>
                    <a:pt x="74355" y="59981"/>
                  </a:cubicBezTo>
                  <a:cubicBezTo>
                    <a:pt x="84283" y="59981"/>
                    <a:pt x="94363" y="51123"/>
                    <a:pt x="99250" y="37072"/>
                  </a:cubicBezTo>
                  <a:cubicBezTo>
                    <a:pt x="105054" y="20425"/>
                    <a:pt x="100777" y="4999"/>
                    <a:pt x="89323" y="876"/>
                  </a:cubicBezTo>
                  <a:cubicBezTo>
                    <a:pt x="83061" y="-1262"/>
                    <a:pt x="76035" y="570"/>
                    <a:pt x="70079" y="5763"/>
                  </a:cubicBezTo>
                  <a:cubicBezTo>
                    <a:pt x="65345" y="9887"/>
                    <a:pt x="61526" y="15996"/>
                    <a:pt x="59083" y="22868"/>
                  </a:cubicBezTo>
                  <a:cubicBezTo>
                    <a:pt x="56639" y="29741"/>
                    <a:pt x="55876" y="36919"/>
                    <a:pt x="56945" y="43181"/>
                  </a:cubicBezTo>
                  <a:cubicBezTo>
                    <a:pt x="57250" y="45014"/>
                    <a:pt x="57861" y="46847"/>
                    <a:pt x="58472" y="48374"/>
                  </a:cubicBezTo>
                  <a:lnTo>
                    <a:pt x="39381" y="82127"/>
                  </a:lnTo>
                  <a:lnTo>
                    <a:pt x="4559" y="102287"/>
                  </a:lnTo>
                  <a:cubicBezTo>
                    <a:pt x="130" y="104883"/>
                    <a:pt x="-1244" y="110381"/>
                    <a:pt x="1199" y="114810"/>
                  </a:cubicBezTo>
                  <a:cubicBezTo>
                    <a:pt x="2879" y="117712"/>
                    <a:pt x="5934" y="119392"/>
                    <a:pt x="9141" y="119392"/>
                  </a:cubicBezTo>
                  <a:close/>
                  <a:moveTo>
                    <a:pt x="76341" y="28978"/>
                  </a:moveTo>
                  <a:cubicBezTo>
                    <a:pt x="78326" y="23174"/>
                    <a:pt x="81381" y="19967"/>
                    <a:pt x="83061" y="18745"/>
                  </a:cubicBezTo>
                  <a:cubicBezTo>
                    <a:pt x="83672" y="20730"/>
                    <a:pt x="83977" y="25159"/>
                    <a:pt x="81992" y="30810"/>
                  </a:cubicBezTo>
                  <a:cubicBezTo>
                    <a:pt x="80006" y="36614"/>
                    <a:pt x="76952" y="39821"/>
                    <a:pt x="75272" y="41043"/>
                  </a:cubicBezTo>
                  <a:cubicBezTo>
                    <a:pt x="74661" y="39058"/>
                    <a:pt x="74355" y="34628"/>
                    <a:pt x="76341" y="28978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607">
              <a:extLst>
                <a:ext uri="{FF2B5EF4-FFF2-40B4-BE49-F238E27FC236}">
                  <a16:creationId xmlns:a16="http://schemas.microsoft.com/office/drawing/2014/main" id="{C1B15A82-8567-4F9A-A536-BF7A8498DE13}"/>
                </a:ext>
              </a:extLst>
            </p:cNvPr>
            <p:cNvSpPr/>
            <p:nvPr/>
          </p:nvSpPr>
          <p:spPr>
            <a:xfrm>
              <a:off x="10586161" y="2664852"/>
              <a:ext cx="48284" cy="30087"/>
            </a:xfrm>
            <a:custGeom>
              <a:avLst/>
              <a:gdLst>
                <a:gd name="connsiteX0" fmla="*/ 43505 w 48284"/>
                <a:gd name="connsiteY0" fmla="*/ 12982 h 30087"/>
                <a:gd name="connsiteX1" fmla="*/ 22428 w 48284"/>
                <a:gd name="connsiteY1" fmla="*/ 916 h 30087"/>
                <a:gd name="connsiteX2" fmla="*/ 21359 w 48284"/>
                <a:gd name="connsiteY2" fmla="*/ 611 h 30087"/>
                <a:gd name="connsiteX3" fmla="*/ 19526 w 48284"/>
                <a:gd name="connsiteY3" fmla="*/ 0 h 30087"/>
                <a:gd name="connsiteX4" fmla="*/ 17999 w 48284"/>
                <a:gd name="connsiteY4" fmla="*/ 0 h 30087"/>
                <a:gd name="connsiteX5" fmla="*/ 16166 w 48284"/>
                <a:gd name="connsiteY5" fmla="*/ 0 h 30087"/>
                <a:gd name="connsiteX6" fmla="*/ 14486 w 48284"/>
                <a:gd name="connsiteY6" fmla="*/ 611 h 30087"/>
                <a:gd name="connsiteX7" fmla="*/ 13417 w 48284"/>
                <a:gd name="connsiteY7" fmla="*/ 916 h 30087"/>
                <a:gd name="connsiteX8" fmla="*/ 4559 w 48284"/>
                <a:gd name="connsiteY8" fmla="*/ 5956 h 30087"/>
                <a:gd name="connsiteX9" fmla="*/ 1199 w 48284"/>
                <a:gd name="connsiteY9" fmla="*/ 18480 h 30087"/>
                <a:gd name="connsiteX10" fmla="*/ 9141 w 48284"/>
                <a:gd name="connsiteY10" fmla="*/ 23062 h 30087"/>
                <a:gd name="connsiteX11" fmla="*/ 13723 w 48284"/>
                <a:gd name="connsiteY11" fmla="*/ 21840 h 30087"/>
                <a:gd name="connsiteX12" fmla="*/ 17999 w 48284"/>
                <a:gd name="connsiteY12" fmla="*/ 19396 h 30087"/>
                <a:gd name="connsiteX13" fmla="*/ 34494 w 48284"/>
                <a:gd name="connsiteY13" fmla="*/ 28865 h 30087"/>
                <a:gd name="connsiteX14" fmla="*/ 39076 w 48284"/>
                <a:gd name="connsiteY14" fmla="*/ 30087 h 30087"/>
                <a:gd name="connsiteX15" fmla="*/ 47017 w 48284"/>
                <a:gd name="connsiteY15" fmla="*/ 25505 h 30087"/>
                <a:gd name="connsiteX16" fmla="*/ 43657 w 48284"/>
                <a:gd name="connsiteY16" fmla="*/ 12982 h 3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84" h="30087">
                  <a:moveTo>
                    <a:pt x="43505" y="12982"/>
                  </a:moveTo>
                  <a:lnTo>
                    <a:pt x="22428" y="916"/>
                  </a:lnTo>
                  <a:cubicBezTo>
                    <a:pt x="22428" y="916"/>
                    <a:pt x="21665" y="764"/>
                    <a:pt x="21359" y="611"/>
                  </a:cubicBezTo>
                  <a:cubicBezTo>
                    <a:pt x="20748" y="305"/>
                    <a:pt x="20137" y="153"/>
                    <a:pt x="19526" y="0"/>
                  </a:cubicBezTo>
                  <a:cubicBezTo>
                    <a:pt x="18916" y="0"/>
                    <a:pt x="18457" y="0"/>
                    <a:pt x="17999" y="0"/>
                  </a:cubicBezTo>
                  <a:cubicBezTo>
                    <a:pt x="17388" y="0"/>
                    <a:pt x="16777" y="0"/>
                    <a:pt x="16166" y="0"/>
                  </a:cubicBezTo>
                  <a:cubicBezTo>
                    <a:pt x="15556" y="0"/>
                    <a:pt x="15097" y="305"/>
                    <a:pt x="14486" y="611"/>
                  </a:cubicBezTo>
                  <a:cubicBezTo>
                    <a:pt x="14181" y="764"/>
                    <a:pt x="13723" y="764"/>
                    <a:pt x="13417" y="916"/>
                  </a:cubicBezTo>
                  <a:lnTo>
                    <a:pt x="4559" y="5956"/>
                  </a:lnTo>
                  <a:cubicBezTo>
                    <a:pt x="130" y="8553"/>
                    <a:pt x="-1244" y="14051"/>
                    <a:pt x="1199" y="18480"/>
                  </a:cubicBezTo>
                  <a:cubicBezTo>
                    <a:pt x="2879" y="21382"/>
                    <a:pt x="5934" y="23062"/>
                    <a:pt x="9141" y="23062"/>
                  </a:cubicBezTo>
                  <a:cubicBezTo>
                    <a:pt x="10668" y="23062"/>
                    <a:pt x="12348" y="22604"/>
                    <a:pt x="13723" y="21840"/>
                  </a:cubicBezTo>
                  <a:lnTo>
                    <a:pt x="17999" y="19396"/>
                  </a:lnTo>
                  <a:lnTo>
                    <a:pt x="34494" y="28865"/>
                  </a:lnTo>
                  <a:cubicBezTo>
                    <a:pt x="35868" y="29629"/>
                    <a:pt x="37548" y="30087"/>
                    <a:pt x="39076" y="30087"/>
                  </a:cubicBezTo>
                  <a:cubicBezTo>
                    <a:pt x="42283" y="30087"/>
                    <a:pt x="45337" y="28407"/>
                    <a:pt x="47017" y="25505"/>
                  </a:cubicBezTo>
                  <a:cubicBezTo>
                    <a:pt x="49614" y="21076"/>
                    <a:pt x="48086" y="15578"/>
                    <a:pt x="43657" y="12982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9" name="Рисунок 35">
            <a:extLst>
              <a:ext uri="{FF2B5EF4-FFF2-40B4-BE49-F238E27FC236}">
                <a16:creationId xmlns:a16="http://schemas.microsoft.com/office/drawing/2014/main" id="{55E11A77-BB7D-41E5-81D4-42E5AA686F79}"/>
              </a:ext>
            </a:extLst>
          </p:cNvPr>
          <p:cNvGrpSpPr/>
          <p:nvPr/>
        </p:nvGrpSpPr>
        <p:grpSpPr>
          <a:xfrm>
            <a:off x="1755899" y="4743143"/>
            <a:ext cx="504577" cy="504218"/>
            <a:chOff x="6770894" y="2287492"/>
            <a:chExt cx="504577" cy="504218"/>
          </a:xfrm>
          <a:solidFill>
            <a:srgbClr val="29098B"/>
          </a:solidFill>
        </p:grpSpPr>
        <p:sp>
          <p:nvSpPr>
            <p:cNvPr id="30" name="Полилиния 374">
              <a:extLst>
                <a:ext uri="{FF2B5EF4-FFF2-40B4-BE49-F238E27FC236}">
                  <a16:creationId xmlns:a16="http://schemas.microsoft.com/office/drawing/2014/main" id="{42FFE503-1C90-4430-AC6F-4413D2292AD1}"/>
                </a:ext>
              </a:extLst>
            </p:cNvPr>
            <p:cNvSpPr/>
            <p:nvPr/>
          </p:nvSpPr>
          <p:spPr>
            <a:xfrm>
              <a:off x="6770894" y="2287492"/>
              <a:ext cx="504577" cy="504218"/>
            </a:xfrm>
            <a:custGeom>
              <a:avLst/>
              <a:gdLst>
                <a:gd name="connsiteX0" fmla="*/ 490807 w 504577"/>
                <a:gd name="connsiteY0" fmla="*/ 288502 h 504218"/>
                <a:gd name="connsiteX1" fmla="*/ 328575 w 504577"/>
                <a:gd name="connsiteY1" fmla="*/ 383545 h 504218"/>
                <a:gd name="connsiteX2" fmla="*/ 301254 w 504577"/>
                <a:gd name="connsiteY2" fmla="*/ 362632 h 504218"/>
                <a:gd name="connsiteX3" fmla="*/ 335160 w 504577"/>
                <a:gd name="connsiteY3" fmla="*/ 342787 h 504218"/>
                <a:gd name="connsiteX4" fmla="*/ 335160 w 504577"/>
                <a:gd name="connsiteY4" fmla="*/ 349550 h 504218"/>
                <a:gd name="connsiteX5" fmla="*/ 344237 w 504577"/>
                <a:gd name="connsiteY5" fmla="*/ 358627 h 504218"/>
                <a:gd name="connsiteX6" fmla="*/ 353314 w 504577"/>
                <a:gd name="connsiteY6" fmla="*/ 349550 h 504218"/>
                <a:gd name="connsiteX7" fmla="*/ 353314 w 504577"/>
                <a:gd name="connsiteY7" fmla="*/ 332108 h 504218"/>
                <a:gd name="connsiteX8" fmla="*/ 365328 w 504577"/>
                <a:gd name="connsiteY8" fmla="*/ 325077 h 504218"/>
                <a:gd name="connsiteX9" fmla="*/ 365328 w 504577"/>
                <a:gd name="connsiteY9" fmla="*/ 331841 h 504218"/>
                <a:gd name="connsiteX10" fmla="*/ 374406 w 504577"/>
                <a:gd name="connsiteY10" fmla="*/ 340918 h 504218"/>
                <a:gd name="connsiteX11" fmla="*/ 383483 w 504577"/>
                <a:gd name="connsiteY11" fmla="*/ 331841 h 504218"/>
                <a:gd name="connsiteX12" fmla="*/ 383483 w 504577"/>
                <a:gd name="connsiteY12" fmla="*/ 314398 h 504218"/>
                <a:gd name="connsiteX13" fmla="*/ 395497 w 504577"/>
                <a:gd name="connsiteY13" fmla="*/ 307368 h 504218"/>
                <a:gd name="connsiteX14" fmla="*/ 395497 w 504577"/>
                <a:gd name="connsiteY14" fmla="*/ 314220 h 504218"/>
                <a:gd name="connsiteX15" fmla="*/ 404574 w 504577"/>
                <a:gd name="connsiteY15" fmla="*/ 323298 h 504218"/>
                <a:gd name="connsiteX16" fmla="*/ 413651 w 504577"/>
                <a:gd name="connsiteY16" fmla="*/ 314220 h 504218"/>
                <a:gd name="connsiteX17" fmla="*/ 413651 w 504577"/>
                <a:gd name="connsiteY17" fmla="*/ 296689 h 504218"/>
                <a:gd name="connsiteX18" fmla="*/ 425665 w 504577"/>
                <a:gd name="connsiteY18" fmla="*/ 289659 h 504218"/>
                <a:gd name="connsiteX19" fmla="*/ 425665 w 504577"/>
                <a:gd name="connsiteY19" fmla="*/ 296333 h 504218"/>
                <a:gd name="connsiteX20" fmla="*/ 434742 w 504577"/>
                <a:gd name="connsiteY20" fmla="*/ 305410 h 504218"/>
                <a:gd name="connsiteX21" fmla="*/ 443819 w 504577"/>
                <a:gd name="connsiteY21" fmla="*/ 296333 h 504218"/>
                <a:gd name="connsiteX22" fmla="*/ 443819 w 504577"/>
                <a:gd name="connsiteY22" fmla="*/ 278980 h 504218"/>
                <a:gd name="connsiteX23" fmla="*/ 452896 w 504577"/>
                <a:gd name="connsiteY23" fmla="*/ 273640 h 504218"/>
                <a:gd name="connsiteX24" fmla="*/ 457435 w 504577"/>
                <a:gd name="connsiteY24" fmla="*/ 265809 h 504218"/>
                <a:gd name="connsiteX25" fmla="*/ 452896 w 504577"/>
                <a:gd name="connsiteY25" fmla="*/ 257978 h 504218"/>
                <a:gd name="connsiteX26" fmla="*/ 392738 w 504577"/>
                <a:gd name="connsiteY26" fmla="*/ 222737 h 504218"/>
                <a:gd name="connsiteX27" fmla="*/ 464821 w 504577"/>
                <a:gd name="connsiteY27" fmla="*/ 126447 h 504218"/>
                <a:gd name="connsiteX28" fmla="*/ 495880 w 504577"/>
                <a:gd name="connsiteY28" fmla="*/ 8355 h 504218"/>
                <a:gd name="connsiteX29" fmla="*/ 331155 w 504577"/>
                <a:gd name="connsiteY29" fmla="*/ 71806 h 504218"/>
                <a:gd name="connsiteX30" fmla="*/ 329287 w 504577"/>
                <a:gd name="connsiteY30" fmla="*/ 84532 h 504218"/>
                <a:gd name="connsiteX31" fmla="*/ 342013 w 504577"/>
                <a:gd name="connsiteY31" fmla="*/ 86401 h 504218"/>
                <a:gd name="connsiteX32" fmla="*/ 482887 w 504577"/>
                <a:gd name="connsiteY32" fmla="*/ 21259 h 504218"/>
                <a:gd name="connsiteX33" fmla="*/ 449337 w 504577"/>
                <a:gd name="connsiteY33" fmla="*/ 116658 h 504218"/>
                <a:gd name="connsiteX34" fmla="*/ 298228 w 504577"/>
                <a:gd name="connsiteY34" fmla="*/ 298380 h 504218"/>
                <a:gd name="connsiteX35" fmla="*/ 233620 w 504577"/>
                <a:gd name="connsiteY35" fmla="*/ 359339 h 504218"/>
                <a:gd name="connsiteX36" fmla="*/ 74325 w 504577"/>
                <a:gd name="connsiteY36" fmla="*/ 265809 h 504218"/>
                <a:gd name="connsiteX37" fmla="*/ 138844 w 504577"/>
                <a:gd name="connsiteY37" fmla="*/ 227987 h 504218"/>
                <a:gd name="connsiteX38" fmla="*/ 204520 w 504577"/>
                <a:gd name="connsiteY38" fmla="*/ 299893 h 504218"/>
                <a:gd name="connsiteX39" fmla="*/ 225878 w 504577"/>
                <a:gd name="connsiteY39" fmla="*/ 320717 h 504218"/>
                <a:gd name="connsiteX40" fmla="*/ 232196 w 504577"/>
                <a:gd name="connsiteY40" fmla="*/ 323209 h 504218"/>
                <a:gd name="connsiteX41" fmla="*/ 238782 w 504577"/>
                <a:gd name="connsiteY41" fmla="*/ 320361 h 504218"/>
                <a:gd name="connsiteX42" fmla="*/ 238426 w 504577"/>
                <a:gd name="connsiteY42" fmla="*/ 307457 h 504218"/>
                <a:gd name="connsiteX43" fmla="*/ 217335 w 504577"/>
                <a:gd name="connsiteY43" fmla="*/ 286989 h 504218"/>
                <a:gd name="connsiteX44" fmla="*/ 76016 w 504577"/>
                <a:gd name="connsiteY44" fmla="*/ 77858 h 504218"/>
                <a:gd name="connsiteX45" fmla="*/ 155307 w 504577"/>
                <a:gd name="connsiteY45" fmla="*/ 109628 h 504218"/>
                <a:gd name="connsiteX46" fmla="*/ 167944 w 504577"/>
                <a:gd name="connsiteY46" fmla="*/ 107136 h 504218"/>
                <a:gd name="connsiteX47" fmla="*/ 165453 w 504577"/>
                <a:gd name="connsiteY47" fmla="*/ 94499 h 504218"/>
                <a:gd name="connsiteX48" fmla="*/ 63112 w 504577"/>
                <a:gd name="connsiteY48" fmla="*/ 64954 h 504218"/>
                <a:gd name="connsiteX49" fmla="*/ 127186 w 504577"/>
                <a:gd name="connsiteY49" fmla="*/ 213660 h 504218"/>
                <a:gd name="connsiteX50" fmla="*/ 51632 w 504577"/>
                <a:gd name="connsiteY50" fmla="*/ 257889 h 504218"/>
                <a:gd name="connsiteX51" fmla="*/ 47093 w 504577"/>
                <a:gd name="connsiteY51" fmla="*/ 265720 h 504218"/>
                <a:gd name="connsiteX52" fmla="*/ 51632 w 504577"/>
                <a:gd name="connsiteY52" fmla="*/ 273551 h 504218"/>
                <a:gd name="connsiteX53" fmla="*/ 60709 w 504577"/>
                <a:gd name="connsiteY53" fmla="*/ 278891 h 504218"/>
                <a:gd name="connsiteX54" fmla="*/ 60709 w 504577"/>
                <a:gd name="connsiteY54" fmla="*/ 296244 h 504218"/>
                <a:gd name="connsiteX55" fmla="*/ 69786 w 504577"/>
                <a:gd name="connsiteY55" fmla="*/ 305321 h 504218"/>
                <a:gd name="connsiteX56" fmla="*/ 78863 w 504577"/>
                <a:gd name="connsiteY56" fmla="*/ 296244 h 504218"/>
                <a:gd name="connsiteX57" fmla="*/ 78863 w 504577"/>
                <a:gd name="connsiteY57" fmla="*/ 289570 h 504218"/>
                <a:gd name="connsiteX58" fmla="*/ 90877 w 504577"/>
                <a:gd name="connsiteY58" fmla="*/ 296600 h 504218"/>
                <a:gd name="connsiteX59" fmla="*/ 90877 w 504577"/>
                <a:gd name="connsiteY59" fmla="*/ 314131 h 504218"/>
                <a:gd name="connsiteX60" fmla="*/ 99954 w 504577"/>
                <a:gd name="connsiteY60" fmla="*/ 323209 h 504218"/>
                <a:gd name="connsiteX61" fmla="*/ 109032 w 504577"/>
                <a:gd name="connsiteY61" fmla="*/ 314131 h 504218"/>
                <a:gd name="connsiteX62" fmla="*/ 109032 w 504577"/>
                <a:gd name="connsiteY62" fmla="*/ 307279 h 504218"/>
                <a:gd name="connsiteX63" fmla="*/ 121046 w 504577"/>
                <a:gd name="connsiteY63" fmla="*/ 314309 h 504218"/>
                <a:gd name="connsiteX64" fmla="*/ 121046 w 504577"/>
                <a:gd name="connsiteY64" fmla="*/ 331752 h 504218"/>
                <a:gd name="connsiteX65" fmla="*/ 130123 w 504577"/>
                <a:gd name="connsiteY65" fmla="*/ 340829 h 504218"/>
                <a:gd name="connsiteX66" fmla="*/ 139200 w 504577"/>
                <a:gd name="connsiteY66" fmla="*/ 331752 h 504218"/>
                <a:gd name="connsiteX67" fmla="*/ 139200 w 504577"/>
                <a:gd name="connsiteY67" fmla="*/ 324988 h 504218"/>
                <a:gd name="connsiteX68" fmla="*/ 151214 w 504577"/>
                <a:gd name="connsiteY68" fmla="*/ 332019 h 504218"/>
                <a:gd name="connsiteX69" fmla="*/ 151214 w 504577"/>
                <a:gd name="connsiteY69" fmla="*/ 349461 h 504218"/>
                <a:gd name="connsiteX70" fmla="*/ 160291 w 504577"/>
                <a:gd name="connsiteY70" fmla="*/ 358538 h 504218"/>
                <a:gd name="connsiteX71" fmla="*/ 169368 w 504577"/>
                <a:gd name="connsiteY71" fmla="*/ 349461 h 504218"/>
                <a:gd name="connsiteX72" fmla="*/ 169368 w 504577"/>
                <a:gd name="connsiteY72" fmla="*/ 342698 h 504218"/>
                <a:gd name="connsiteX73" fmla="*/ 181382 w 504577"/>
                <a:gd name="connsiteY73" fmla="*/ 349728 h 504218"/>
                <a:gd name="connsiteX74" fmla="*/ 181382 w 504577"/>
                <a:gd name="connsiteY74" fmla="*/ 367171 h 504218"/>
                <a:gd name="connsiteX75" fmla="*/ 190459 w 504577"/>
                <a:gd name="connsiteY75" fmla="*/ 376248 h 504218"/>
                <a:gd name="connsiteX76" fmla="*/ 199536 w 504577"/>
                <a:gd name="connsiteY76" fmla="*/ 367171 h 504218"/>
                <a:gd name="connsiteX77" fmla="*/ 199536 w 504577"/>
                <a:gd name="connsiteY77" fmla="*/ 360407 h 504218"/>
                <a:gd name="connsiteX78" fmla="*/ 219115 w 504577"/>
                <a:gd name="connsiteY78" fmla="*/ 371887 h 504218"/>
                <a:gd name="connsiteX79" fmla="*/ 193040 w 504577"/>
                <a:gd name="connsiteY79" fmla="*/ 393690 h 504218"/>
                <a:gd name="connsiteX80" fmla="*/ 13721 w 504577"/>
                <a:gd name="connsiteY80" fmla="*/ 288502 h 504218"/>
                <a:gd name="connsiteX81" fmla="*/ 1262 w 504577"/>
                <a:gd name="connsiteY81" fmla="*/ 291794 h 504218"/>
                <a:gd name="connsiteX82" fmla="*/ 4555 w 504577"/>
                <a:gd name="connsiteY82" fmla="*/ 304253 h 504218"/>
                <a:gd name="connsiteX83" fmla="*/ 178000 w 504577"/>
                <a:gd name="connsiteY83" fmla="*/ 405882 h 504218"/>
                <a:gd name="connsiteX84" fmla="*/ 21464 w 504577"/>
                <a:gd name="connsiteY84" fmla="*/ 482949 h 504218"/>
                <a:gd name="connsiteX85" fmla="*/ 64447 w 504577"/>
                <a:gd name="connsiteY85" fmla="*/ 373044 h 504218"/>
                <a:gd name="connsiteX86" fmla="*/ 61955 w 504577"/>
                <a:gd name="connsiteY86" fmla="*/ 360407 h 504218"/>
                <a:gd name="connsiteX87" fmla="*/ 49318 w 504577"/>
                <a:gd name="connsiteY87" fmla="*/ 362899 h 504218"/>
                <a:gd name="connsiteX88" fmla="*/ 8560 w 504577"/>
                <a:gd name="connsiteY88" fmla="*/ 495853 h 504218"/>
                <a:gd name="connsiteX89" fmla="*/ 31965 w 504577"/>
                <a:gd name="connsiteY89" fmla="*/ 504218 h 504218"/>
                <a:gd name="connsiteX90" fmla="*/ 194909 w 504577"/>
                <a:gd name="connsiteY90" fmla="*/ 415760 h 504218"/>
                <a:gd name="connsiteX91" fmla="*/ 247681 w 504577"/>
                <a:gd name="connsiteY91" fmla="*/ 446640 h 504218"/>
                <a:gd name="connsiteX92" fmla="*/ 252309 w 504577"/>
                <a:gd name="connsiteY92" fmla="*/ 447886 h 504218"/>
                <a:gd name="connsiteX93" fmla="*/ 256936 w 504577"/>
                <a:gd name="connsiteY93" fmla="*/ 446640 h 504218"/>
                <a:gd name="connsiteX94" fmla="*/ 327774 w 504577"/>
                <a:gd name="connsiteY94" fmla="*/ 405170 h 504218"/>
                <a:gd name="connsiteX95" fmla="*/ 419969 w 504577"/>
                <a:gd name="connsiteY95" fmla="*/ 448242 h 504218"/>
                <a:gd name="connsiteX96" fmla="*/ 439459 w 504577"/>
                <a:gd name="connsiteY96" fmla="*/ 441123 h 504218"/>
                <a:gd name="connsiteX97" fmla="*/ 417745 w 504577"/>
                <a:gd name="connsiteY97" fmla="*/ 352398 h 504218"/>
                <a:gd name="connsiteX98" fmla="*/ 500062 w 504577"/>
                <a:gd name="connsiteY98" fmla="*/ 304164 h 504218"/>
                <a:gd name="connsiteX99" fmla="*/ 503355 w 504577"/>
                <a:gd name="connsiteY99" fmla="*/ 291705 h 504218"/>
                <a:gd name="connsiteX100" fmla="*/ 490896 w 504577"/>
                <a:gd name="connsiteY100" fmla="*/ 288413 h 504218"/>
                <a:gd name="connsiteX101" fmla="*/ 311399 w 504577"/>
                <a:gd name="connsiteY101" fmla="*/ 311195 h 504218"/>
                <a:gd name="connsiteX102" fmla="*/ 380902 w 504577"/>
                <a:gd name="connsiteY102" fmla="*/ 236797 h 504218"/>
                <a:gd name="connsiteX103" fmla="*/ 430381 w 504577"/>
                <a:gd name="connsiteY103" fmla="*/ 265809 h 504218"/>
                <a:gd name="connsiteX104" fmla="*/ 286215 w 504577"/>
                <a:gd name="connsiteY104" fmla="*/ 350262 h 504218"/>
                <a:gd name="connsiteX105" fmla="*/ 278205 w 504577"/>
                <a:gd name="connsiteY105" fmla="*/ 343410 h 504218"/>
                <a:gd name="connsiteX106" fmla="*/ 311399 w 504577"/>
                <a:gd name="connsiteY106" fmla="*/ 311284 h 504218"/>
                <a:gd name="connsiteX107" fmla="*/ 252309 w 504577"/>
                <a:gd name="connsiteY107" fmla="*/ 428308 h 504218"/>
                <a:gd name="connsiteX108" fmla="*/ 210126 w 504577"/>
                <a:gd name="connsiteY108" fmla="*/ 403568 h 504218"/>
                <a:gd name="connsiteX109" fmla="*/ 264768 w 504577"/>
                <a:gd name="connsiteY109" fmla="*/ 355958 h 504218"/>
                <a:gd name="connsiteX110" fmla="*/ 269573 w 504577"/>
                <a:gd name="connsiteY110" fmla="*/ 360051 h 504218"/>
                <a:gd name="connsiteX111" fmla="*/ 265212 w 504577"/>
                <a:gd name="connsiteY111" fmla="*/ 362632 h 504218"/>
                <a:gd name="connsiteX112" fmla="*/ 261920 w 504577"/>
                <a:gd name="connsiteY112" fmla="*/ 375091 h 504218"/>
                <a:gd name="connsiteX113" fmla="*/ 269840 w 504577"/>
                <a:gd name="connsiteY113" fmla="*/ 379630 h 504218"/>
                <a:gd name="connsiteX114" fmla="*/ 274468 w 504577"/>
                <a:gd name="connsiteY114" fmla="*/ 378384 h 504218"/>
                <a:gd name="connsiteX115" fmla="*/ 284524 w 504577"/>
                <a:gd name="connsiteY115" fmla="*/ 372510 h 504218"/>
                <a:gd name="connsiteX116" fmla="*/ 311577 w 504577"/>
                <a:gd name="connsiteY116" fmla="*/ 393601 h 504218"/>
                <a:gd name="connsiteX117" fmla="*/ 252309 w 504577"/>
                <a:gd name="connsiteY117" fmla="*/ 428308 h 504218"/>
                <a:gd name="connsiteX118" fmla="*/ 426555 w 504577"/>
                <a:gd name="connsiteY118" fmla="*/ 428308 h 504218"/>
                <a:gd name="connsiteX119" fmla="*/ 344949 w 504577"/>
                <a:gd name="connsiteY119" fmla="*/ 395114 h 504218"/>
                <a:gd name="connsiteX120" fmla="*/ 401904 w 504577"/>
                <a:gd name="connsiteY120" fmla="*/ 361742 h 504218"/>
                <a:gd name="connsiteX121" fmla="*/ 426466 w 504577"/>
                <a:gd name="connsiteY121" fmla="*/ 428397 h 5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4577" h="504218">
                  <a:moveTo>
                    <a:pt x="490807" y="288502"/>
                  </a:moveTo>
                  <a:lnTo>
                    <a:pt x="328575" y="383545"/>
                  </a:lnTo>
                  <a:cubicBezTo>
                    <a:pt x="319943" y="377227"/>
                    <a:pt x="310865" y="370285"/>
                    <a:pt x="301254" y="362632"/>
                  </a:cubicBezTo>
                  <a:lnTo>
                    <a:pt x="335160" y="342787"/>
                  </a:lnTo>
                  <a:lnTo>
                    <a:pt x="335160" y="349550"/>
                  </a:lnTo>
                  <a:cubicBezTo>
                    <a:pt x="335160" y="354623"/>
                    <a:pt x="339254" y="358627"/>
                    <a:pt x="344237" y="358627"/>
                  </a:cubicBezTo>
                  <a:cubicBezTo>
                    <a:pt x="349221" y="358627"/>
                    <a:pt x="353314" y="354534"/>
                    <a:pt x="353314" y="349550"/>
                  </a:cubicBezTo>
                  <a:lnTo>
                    <a:pt x="353314" y="332108"/>
                  </a:lnTo>
                  <a:lnTo>
                    <a:pt x="365328" y="325077"/>
                  </a:lnTo>
                  <a:lnTo>
                    <a:pt x="365328" y="331841"/>
                  </a:lnTo>
                  <a:cubicBezTo>
                    <a:pt x="365328" y="336913"/>
                    <a:pt x="369422" y="340918"/>
                    <a:pt x="374406" y="340918"/>
                  </a:cubicBezTo>
                  <a:cubicBezTo>
                    <a:pt x="379389" y="340918"/>
                    <a:pt x="383483" y="336824"/>
                    <a:pt x="383483" y="331841"/>
                  </a:cubicBezTo>
                  <a:lnTo>
                    <a:pt x="383483" y="314398"/>
                  </a:lnTo>
                  <a:lnTo>
                    <a:pt x="395497" y="307368"/>
                  </a:lnTo>
                  <a:lnTo>
                    <a:pt x="395497" y="314220"/>
                  </a:lnTo>
                  <a:cubicBezTo>
                    <a:pt x="395497" y="319293"/>
                    <a:pt x="399590" y="323298"/>
                    <a:pt x="404574" y="323298"/>
                  </a:cubicBezTo>
                  <a:cubicBezTo>
                    <a:pt x="409557" y="323298"/>
                    <a:pt x="413651" y="319204"/>
                    <a:pt x="413651" y="314220"/>
                  </a:cubicBezTo>
                  <a:lnTo>
                    <a:pt x="413651" y="296689"/>
                  </a:lnTo>
                  <a:lnTo>
                    <a:pt x="425665" y="289659"/>
                  </a:lnTo>
                  <a:lnTo>
                    <a:pt x="425665" y="296333"/>
                  </a:lnTo>
                  <a:cubicBezTo>
                    <a:pt x="425665" y="301406"/>
                    <a:pt x="429759" y="305410"/>
                    <a:pt x="434742" y="305410"/>
                  </a:cubicBezTo>
                  <a:cubicBezTo>
                    <a:pt x="439726" y="305410"/>
                    <a:pt x="443819" y="301317"/>
                    <a:pt x="443819" y="296333"/>
                  </a:cubicBezTo>
                  <a:lnTo>
                    <a:pt x="443819" y="278980"/>
                  </a:lnTo>
                  <a:lnTo>
                    <a:pt x="452896" y="273640"/>
                  </a:lnTo>
                  <a:cubicBezTo>
                    <a:pt x="455655" y="272038"/>
                    <a:pt x="457435" y="269013"/>
                    <a:pt x="457435" y="265809"/>
                  </a:cubicBezTo>
                  <a:cubicBezTo>
                    <a:pt x="457435" y="262605"/>
                    <a:pt x="455744" y="259579"/>
                    <a:pt x="452896" y="257978"/>
                  </a:cubicBezTo>
                  <a:lnTo>
                    <a:pt x="392738" y="222737"/>
                  </a:lnTo>
                  <a:cubicBezTo>
                    <a:pt x="421304" y="188920"/>
                    <a:pt x="445866" y="156171"/>
                    <a:pt x="464821" y="126447"/>
                  </a:cubicBezTo>
                  <a:cubicBezTo>
                    <a:pt x="503355" y="66022"/>
                    <a:pt x="513767" y="26243"/>
                    <a:pt x="495880" y="8355"/>
                  </a:cubicBezTo>
                  <a:cubicBezTo>
                    <a:pt x="466156" y="-21457"/>
                    <a:pt x="379923" y="35320"/>
                    <a:pt x="331155" y="71806"/>
                  </a:cubicBezTo>
                  <a:cubicBezTo>
                    <a:pt x="327151" y="74832"/>
                    <a:pt x="326261" y="80528"/>
                    <a:pt x="329287" y="84532"/>
                  </a:cubicBezTo>
                  <a:cubicBezTo>
                    <a:pt x="332312" y="88537"/>
                    <a:pt x="338097" y="89338"/>
                    <a:pt x="342013" y="86401"/>
                  </a:cubicBezTo>
                  <a:cubicBezTo>
                    <a:pt x="422906" y="25798"/>
                    <a:pt x="471763" y="10224"/>
                    <a:pt x="482887" y="21259"/>
                  </a:cubicBezTo>
                  <a:cubicBezTo>
                    <a:pt x="490540" y="28912"/>
                    <a:pt x="486357" y="58547"/>
                    <a:pt x="449337" y="116658"/>
                  </a:cubicBezTo>
                  <a:cubicBezTo>
                    <a:pt x="414808" y="170854"/>
                    <a:pt x="361146" y="235374"/>
                    <a:pt x="298228" y="298380"/>
                  </a:cubicBezTo>
                  <a:cubicBezTo>
                    <a:pt x="275891" y="320717"/>
                    <a:pt x="254266" y="341007"/>
                    <a:pt x="233620" y="359339"/>
                  </a:cubicBezTo>
                  <a:lnTo>
                    <a:pt x="74325" y="265809"/>
                  </a:lnTo>
                  <a:lnTo>
                    <a:pt x="138844" y="227987"/>
                  </a:lnTo>
                  <a:cubicBezTo>
                    <a:pt x="160291" y="253795"/>
                    <a:pt x="183340" y="278802"/>
                    <a:pt x="204520" y="299893"/>
                  </a:cubicBezTo>
                  <a:cubicBezTo>
                    <a:pt x="211639" y="307012"/>
                    <a:pt x="218759" y="314042"/>
                    <a:pt x="225878" y="320717"/>
                  </a:cubicBezTo>
                  <a:cubicBezTo>
                    <a:pt x="227658" y="322408"/>
                    <a:pt x="229883" y="323209"/>
                    <a:pt x="232196" y="323209"/>
                  </a:cubicBezTo>
                  <a:cubicBezTo>
                    <a:pt x="234599" y="323209"/>
                    <a:pt x="237002" y="322230"/>
                    <a:pt x="238782" y="320361"/>
                  </a:cubicBezTo>
                  <a:cubicBezTo>
                    <a:pt x="242253" y="316712"/>
                    <a:pt x="242075" y="310928"/>
                    <a:pt x="238426" y="307457"/>
                  </a:cubicBezTo>
                  <a:cubicBezTo>
                    <a:pt x="231396" y="300783"/>
                    <a:pt x="224365" y="293930"/>
                    <a:pt x="217335" y="286989"/>
                  </a:cubicBezTo>
                  <a:cubicBezTo>
                    <a:pt x="102357" y="171922"/>
                    <a:pt x="64180" y="89694"/>
                    <a:pt x="76016" y="77858"/>
                  </a:cubicBezTo>
                  <a:cubicBezTo>
                    <a:pt x="80465" y="73497"/>
                    <a:pt x="102713" y="74387"/>
                    <a:pt x="155307" y="109628"/>
                  </a:cubicBezTo>
                  <a:cubicBezTo>
                    <a:pt x="159490" y="112476"/>
                    <a:pt x="165186" y="111319"/>
                    <a:pt x="167944" y="107136"/>
                  </a:cubicBezTo>
                  <a:cubicBezTo>
                    <a:pt x="170703" y="102954"/>
                    <a:pt x="169635" y="97258"/>
                    <a:pt x="165453" y="94499"/>
                  </a:cubicBezTo>
                  <a:cubicBezTo>
                    <a:pt x="113036" y="59348"/>
                    <a:pt x="78507" y="49469"/>
                    <a:pt x="63112" y="64954"/>
                  </a:cubicBezTo>
                  <a:cubicBezTo>
                    <a:pt x="40152" y="87914"/>
                    <a:pt x="77350" y="151454"/>
                    <a:pt x="127186" y="213660"/>
                  </a:cubicBezTo>
                  <a:lnTo>
                    <a:pt x="51632" y="257889"/>
                  </a:lnTo>
                  <a:cubicBezTo>
                    <a:pt x="48873" y="259490"/>
                    <a:pt x="47093" y="262516"/>
                    <a:pt x="47093" y="265720"/>
                  </a:cubicBezTo>
                  <a:cubicBezTo>
                    <a:pt x="47093" y="268924"/>
                    <a:pt x="48784" y="271949"/>
                    <a:pt x="51632" y="273551"/>
                  </a:cubicBezTo>
                  <a:lnTo>
                    <a:pt x="60709" y="278891"/>
                  </a:lnTo>
                  <a:lnTo>
                    <a:pt x="60709" y="296244"/>
                  </a:lnTo>
                  <a:cubicBezTo>
                    <a:pt x="60709" y="301317"/>
                    <a:pt x="64803" y="305321"/>
                    <a:pt x="69786" y="305321"/>
                  </a:cubicBezTo>
                  <a:cubicBezTo>
                    <a:pt x="74770" y="305321"/>
                    <a:pt x="78863" y="301228"/>
                    <a:pt x="78863" y="296244"/>
                  </a:cubicBezTo>
                  <a:lnTo>
                    <a:pt x="78863" y="289570"/>
                  </a:lnTo>
                  <a:lnTo>
                    <a:pt x="90877" y="296600"/>
                  </a:lnTo>
                  <a:lnTo>
                    <a:pt x="90877" y="314131"/>
                  </a:lnTo>
                  <a:cubicBezTo>
                    <a:pt x="90877" y="319204"/>
                    <a:pt x="94971" y="323209"/>
                    <a:pt x="99954" y="323209"/>
                  </a:cubicBezTo>
                  <a:cubicBezTo>
                    <a:pt x="104938" y="323209"/>
                    <a:pt x="109032" y="319115"/>
                    <a:pt x="109032" y="314131"/>
                  </a:cubicBezTo>
                  <a:lnTo>
                    <a:pt x="109032" y="307279"/>
                  </a:lnTo>
                  <a:lnTo>
                    <a:pt x="121046" y="314309"/>
                  </a:lnTo>
                  <a:lnTo>
                    <a:pt x="121046" y="331752"/>
                  </a:lnTo>
                  <a:cubicBezTo>
                    <a:pt x="121046" y="336824"/>
                    <a:pt x="125139" y="340829"/>
                    <a:pt x="130123" y="340829"/>
                  </a:cubicBezTo>
                  <a:cubicBezTo>
                    <a:pt x="135106" y="340829"/>
                    <a:pt x="139200" y="336735"/>
                    <a:pt x="139200" y="331752"/>
                  </a:cubicBezTo>
                  <a:lnTo>
                    <a:pt x="139200" y="324988"/>
                  </a:lnTo>
                  <a:lnTo>
                    <a:pt x="151214" y="332019"/>
                  </a:lnTo>
                  <a:lnTo>
                    <a:pt x="151214" y="349461"/>
                  </a:lnTo>
                  <a:cubicBezTo>
                    <a:pt x="151214" y="354534"/>
                    <a:pt x="155307" y="358538"/>
                    <a:pt x="160291" y="358538"/>
                  </a:cubicBezTo>
                  <a:cubicBezTo>
                    <a:pt x="165275" y="358538"/>
                    <a:pt x="169368" y="354445"/>
                    <a:pt x="169368" y="349461"/>
                  </a:cubicBezTo>
                  <a:lnTo>
                    <a:pt x="169368" y="342698"/>
                  </a:lnTo>
                  <a:lnTo>
                    <a:pt x="181382" y="349728"/>
                  </a:lnTo>
                  <a:lnTo>
                    <a:pt x="181382" y="367171"/>
                  </a:lnTo>
                  <a:cubicBezTo>
                    <a:pt x="181382" y="372243"/>
                    <a:pt x="185476" y="376248"/>
                    <a:pt x="190459" y="376248"/>
                  </a:cubicBezTo>
                  <a:cubicBezTo>
                    <a:pt x="195443" y="376248"/>
                    <a:pt x="199536" y="372154"/>
                    <a:pt x="199536" y="367171"/>
                  </a:cubicBezTo>
                  <a:lnTo>
                    <a:pt x="199536" y="360407"/>
                  </a:lnTo>
                  <a:lnTo>
                    <a:pt x="219115" y="371887"/>
                  </a:lnTo>
                  <a:cubicBezTo>
                    <a:pt x="210215" y="379541"/>
                    <a:pt x="201494" y="386749"/>
                    <a:pt x="193040" y="393690"/>
                  </a:cubicBezTo>
                  <a:lnTo>
                    <a:pt x="13721" y="288502"/>
                  </a:lnTo>
                  <a:cubicBezTo>
                    <a:pt x="9361" y="285921"/>
                    <a:pt x="3754" y="287434"/>
                    <a:pt x="1262" y="291794"/>
                  </a:cubicBezTo>
                  <a:cubicBezTo>
                    <a:pt x="-1318" y="296155"/>
                    <a:pt x="194" y="301762"/>
                    <a:pt x="4555" y="304253"/>
                  </a:cubicBezTo>
                  <a:lnTo>
                    <a:pt x="178000" y="405882"/>
                  </a:lnTo>
                  <a:cubicBezTo>
                    <a:pt x="94615" y="470935"/>
                    <a:pt x="34812" y="496387"/>
                    <a:pt x="21464" y="482949"/>
                  </a:cubicBezTo>
                  <a:cubicBezTo>
                    <a:pt x="14522" y="476008"/>
                    <a:pt x="15768" y="445039"/>
                    <a:pt x="64447" y="373044"/>
                  </a:cubicBezTo>
                  <a:cubicBezTo>
                    <a:pt x="67294" y="368861"/>
                    <a:pt x="66138" y="363166"/>
                    <a:pt x="61955" y="360407"/>
                  </a:cubicBezTo>
                  <a:cubicBezTo>
                    <a:pt x="57772" y="357560"/>
                    <a:pt x="52077" y="358716"/>
                    <a:pt x="49318" y="362899"/>
                  </a:cubicBezTo>
                  <a:cubicBezTo>
                    <a:pt x="17370" y="410154"/>
                    <a:pt x="-15735" y="471647"/>
                    <a:pt x="8560" y="495853"/>
                  </a:cubicBezTo>
                  <a:cubicBezTo>
                    <a:pt x="14255" y="501548"/>
                    <a:pt x="22175" y="504218"/>
                    <a:pt x="31965" y="504218"/>
                  </a:cubicBezTo>
                  <a:cubicBezTo>
                    <a:pt x="67917" y="504218"/>
                    <a:pt x="128877" y="468354"/>
                    <a:pt x="194909" y="415760"/>
                  </a:cubicBezTo>
                  <a:lnTo>
                    <a:pt x="247681" y="446640"/>
                  </a:lnTo>
                  <a:cubicBezTo>
                    <a:pt x="249105" y="447441"/>
                    <a:pt x="250707" y="447886"/>
                    <a:pt x="252309" y="447886"/>
                  </a:cubicBezTo>
                  <a:cubicBezTo>
                    <a:pt x="253910" y="447886"/>
                    <a:pt x="255512" y="447441"/>
                    <a:pt x="256936" y="446640"/>
                  </a:cubicBezTo>
                  <a:lnTo>
                    <a:pt x="327774" y="405170"/>
                  </a:lnTo>
                  <a:cubicBezTo>
                    <a:pt x="360256" y="427952"/>
                    <a:pt x="395853" y="448242"/>
                    <a:pt x="419969" y="448242"/>
                  </a:cubicBezTo>
                  <a:cubicBezTo>
                    <a:pt x="427890" y="448242"/>
                    <a:pt x="434564" y="446106"/>
                    <a:pt x="439459" y="441123"/>
                  </a:cubicBezTo>
                  <a:cubicBezTo>
                    <a:pt x="454676" y="425905"/>
                    <a:pt x="448180" y="399119"/>
                    <a:pt x="417745" y="352398"/>
                  </a:cubicBezTo>
                  <a:lnTo>
                    <a:pt x="500062" y="304164"/>
                  </a:lnTo>
                  <a:cubicBezTo>
                    <a:pt x="504423" y="301584"/>
                    <a:pt x="505847" y="296066"/>
                    <a:pt x="503355" y="291705"/>
                  </a:cubicBezTo>
                  <a:cubicBezTo>
                    <a:pt x="500774" y="287345"/>
                    <a:pt x="495257" y="285921"/>
                    <a:pt x="490896" y="288413"/>
                  </a:cubicBezTo>
                  <a:close/>
                  <a:moveTo>
                    <a:pt x="311399" y="311195"/>
                  </a:moveTo>
                  <a:cubicBezTo>
                    <a:pt x="336228" y="286366"/>
                    <a:pt x="359544" y="261359"/>
                    <a:pt x="380902" y="236797"/>
                  </a:cubicBezTo>
                  <a:lnTo>
                    <a:pt x="430381" y="265809"/>
                  </a:lnTo>
                  <a:lnTo>
                    <a:pt x="286215" y="350262"/>
                  </a:lnTo>
                  <a:cubicBezTo>
                    <a:pt x="283634" y="348037"/>
                    <a:pt x="280875" y="345635"/>
                    <a:pt x="278205" y="343410"/>
                  </a:cubicBezTo>
                  <a:cubicBezTo>
                    <a:pt x="289418" y="332909"/>
                    <a:pt x="300453" y="322141"/>
                    <a:pt x="311399" y="311284"/>
                  </a:cubicBezTo>
                  <a:close/>
                  <a:moveTo>
                    <a:pt x="252309" y="428308"/>
                  </a:moveTo>
                  <a:lnTo>
                    <a:pt x="210126" y="403568"/>
                  </a:lnTo>
                  <a:cubicBezTo>
                    <a:pt x="228192" y="388707"/>
                    <a:pt x="246613" y="372688"/>
                    <a:pt x="264768" y="355958"/>
                  </a:cubicBezTo>
                  <a:cubicBezTo>
                    <a:pt x="266280" y="357204"/>
                    <a:pt x="267971" y="358716"/>
                    <a:pt x="269573" y="360051"/>
                  </a:cubicBezTo>
                  <a:lnTo>
                    <a:pt x="265212" y="362632"/>
                  </a:lnTo>
                  <a:cubicBezTo>
                    <a:pt x="260852" y="365213"/>
                    <a:pt x="259428" y="370730"/>
                    <a:pt x="261920" y="375091"/>
                  </a:cubicBezTo>
                  <a:cubicBezTo>
                    <a:pt x="263611" y="378028"/>
                    <a:pt x="266636" y="379630"/>
                    <a:pt x="269840" y="379630"/>
                  </a:cubicBezTo>
                  <a:cubicBezTo>
                    <a:pt x="271442" y="379630"/>
                    <a:pt x="272955" y="379185"/>
                    <a:pt x="274468" y="378384"/>
                  </a:cubicBezTo>
                  <a:lnTo>
                    <a:pt x="284524" y="372510"/>
                  </a:lnTo>
                  <a:cubicBezTo>
                    <a:pt x="292711" y="379185"/>
                    <a:pt x="301788" y="386393"/>
                    <a:pt x="311577" y="393601"/>
                  </a:cubicBezTo>
                  <a:lnTo>
                    <a:pt x="252309" y="428308"/>
                  </a:lnTo>
                  <a:close/>
                  <a:moveTo>
                    <a:pt x="426555" y="428308"/>
                  </a:moveTo>
                  <a:cubicBezTo>
                    <a:pt x="419880" y="434893"/>
                    <a:pt x="391314" y="426439"/>
                    <a:pt x="344949" y="395114"/>
                  </a:cubicBezTo>
                  <a:lnTo>
                    <a:pt x="401904" y="361742"/>
                  </a:lnTo>
                  <a:cubicBezTo>
                    <a:pt x="434208" y="411311"/>
                    <a:pt x="430026" y="424837"/>
                    <a:pt x="426466" y="428397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75">
              <a:extLst>
                <a:ext uri="{FF2B5EF4-FFF2-40B4-BE49-F238E27FC236}">
                  <a16:creationId xmlns:a16="http://schemas.microsoft.com/office/drawing/2014/main" id="{7952F723-8064-4F07-BEBC-BA49FC2F1B10}"/>
                </a:ext>
              </a:extLst>
            </p:cNvPr>
            <p:cNvSpPr/>
            <p:nvPr/>
          </p:nvSpPr>
          <p:spPr>
            <a:xfrm>
              <a:off x="6925539" y="2364282"/>
              <a:ext cx="195109" cy="192756"/>
            </a:xfrm>
            <a:custGeom>
              <a:avLst/>
              <a:gdLst>
                <a:gd name="connsiteX0" fmla="*/ 1107 w 195109"/>
                <a:gd name="connsiteY0" fmla="*/ 78758 h 192756"/>
                <a:gd name="connsiteX1" fmla="*/ 663 w 195109"/>
                <a:gd name="connsiteY1" fmla="*/ 79915 h 192756"/>
                <a:gd name="connsiteX2" fmla="*/ 218 w 195109"/>
                <a:gd name="connsiteY2" fmla="*/ 81250 h 192756"/>
                <a:gd name="connsiteX3" fmla="*/ 40 w 195109"/>
                <a:gd name="connsiteY3" fmla="*/ 83474 h 192756"/>
                <a:gd name="connsiteX4" fmla="*/ 40 w 195109"/>
                <a:gd name="connsiteY4" fmla="*/ 84364 h 192756"/>
                <a:gd name="connsiteX5" fmla="*/ 40 w 195109"/>
                <a:gd name="connsiteY5" fmla="*/ 84631 h 192756"/>
                <a:gd name="connsiteX6" fmla="*/ 40 w 195109"/>
                <a:gd name="connsiteY6" fmla="*/ 84987 h 192756"/>
                <a:gd name="connsiteX7" fmla="*/ 10719 w 195109"/>
                <a:gd name="connsiteY7" fmla="*/ 145591 h 192756"/>
                <a:gd name="connsiteX8" fmla="*/ 11164 w 195109"/>
                <a:gd name="connsiteY8" fmla="*/ 146748 h 192756"/>
                <a:gd name="connsiteX9" fmla="*/ 11609 w 195109"/>
                <a:gd name="connsiteY9" fmla="*/ 147994 h 192756"/>
                <a:gd name="connsiteX10" fmla="*/ 12854 w 195109"/>
                <a:gd name="connsiteY10" fmla="*/ 149862 h 192756"/>
                <a:gd name="connsiteX11" fmla="*/ 13388 w 195109"/>
                <a:gd name="connsiteY11" fmla="*/ 150574 h 192756"/>
                <a:gd name="connsiteX12" fmla="*/ 13566 w 195109"/>
                <a:gd name="connsiteY12" fmla="*/ 150752 h 192756"/>
                <a:gd name="connsiteX13" fmla="*/ 13744 w 195109"/>
                <a:gd name="connsiteY13" fmla="*/ 151019 h 192756"/>
                <a:gd name="connsiteX14" fmla="*/ 60910 w 195109"/>
                <a:gd name="connsiteY14" fmla="*/ 190621 h 192756"/>
                <a:gd name="connsiteX15" fmla="*/ 61978 w 195109"/>
                <a:gd name="connsiteY15" fmla="*/ 191244 h 192756"/>
                <a:gd name="connsiteX16" fmla="*/ 63224 w 195109"/>
                <a:gd name="connsiteY16" fmla="*/ 191956 h 192756"/>
                <a:gd name="connsiteX17" fmla="*/ 65271 w 195109"/>
                <a:gd name="connsiteY17" fmla="*/ 192490 h 192756"/>
                <a:gd name="connsiteX18" fmla="*/ 66250 w 195109"/>
                <a:gd name="connsiteY18" fmla="*/ 192757 h 192756"/>
                <a:gd name="connsiteX19" fmla="*/ 66783 w 195109"/>
                <a:gd name="connsiteY19" fmla="*/ 192757 h 192756"/>
                <a:gd name="connsiteX20" fmla="*/ 66783 w 195109"/>
                <a:gd name="connsiteY20" fmla="*/ 192757 h 192756"/>
                <a:gd name="connsiteX21" fmla="*/ 128366 w 195109"/>
                <a:gd name="connsiteY21" fmla="*/ 192757 h 192756"/>
                <a:gd name="connsiteX22" fmla="*/ 131303 w 195109"/>
                <a:gd name="connsiteY22" fmla="*/ 192223 h 192756"/>
                <a:gd name="connsiteX23" fmla="*/ 132282 w 195109"/>
                <a:gd name="connsiteY23" fmla="*/ 191689 h 192756"/>
                <a:gd name="connsiteX24" fmla="*/ 133705 w 195109"/>
                <a:gd name="connsiteY24" fmla="*/ 190977 h 192756"/>
                <a:gd name="connsiteX25" fmla="*/ 133883 w 195109"/>
                <a:gd name="connsiteY25" fmla="*/ 190799 h 192756"/>
                <a:gd name="connsiteX26" fmla="*/ 134150 w 195109"/>
                <a:gd name="connsiteY26" fmla="*/ 190621 h 192756"/>
                <a:gd name="connsiteX27" fmla="*/ 181316 w 195109"/>
                <a:gd name="connsiteY27" fmla="*/ 151019 h 192756"/>
                <a:gd name="connsiteX28" fmla="*/ 182028 w 195109"/>
                <a:gd name="connsiteY28" fmla="*/ 150129 h 192756"/>
                <a:gd name="connsiteX29" fmla="*/ 183185 w 195109"/>
                <a:gd name="connsiteY29" fmla="*/ 148795 h 192756"/>
                <a:gd name="connsiteX30" fmla="*/ 183808 w 195109"/>
                <a:gd name="connsiteY30" fmla="*/ 147282 h 192756"/>
                <a:gd name="connsiteX31" fmla="*/ 184342 w 195109"/>
                <a:gd name="connsiteY31" fmla="*/ 146125 h 192756"/>
                <a:gd name="connsiteX32" fmla="*/ 184342 w 195109"/>
                <a:gd name="connsiteY32" fmla="*/ 145858 h 192756"/>
                <a:gd name="connsiteX33" fmla="*/ 184431 w 195109"/>
                <a:gd name="connsiteY33" fmla="*/ 145591 h 192756"/>
                <a:gd name="connsiteX34" fmla="*/ 195110 w 195109"/>
                <a:gd name="connsiteY34" fmla="*/ 84987 h 192756"/>
                <a:gd name="connsiteX35" fmla="*/ 195110 w 195109"/>
                <a:gd name="connsiteY35" fmla="*/ 83741 h 192756"/>
                <a:gd name="connsiteX36" fmla="*/ 195110 w 195109"/>
                <a:gd name="connsiteY36" fmla="*/ 82318 h 192756"/>
                <a:gd name="connsiteX37" fmla="*/ 194576 w 195109"/>
                <a:gd name="connsiteY37" fmla="*/ 80182 h 192756"/>
                <a:gd name="connsiteX38" fmla="*/ 194309 w 195109"/>
                <a:gd name="connsiteY38" fmla="*/ 79292 h 192756"/>
                <a:gd name="connsiteX39" fmla="*/ 194131 w 195109"/>
                <a:gd name="connsiteY39" fmla="*/ 79114 h 192756"/>
                <a:gd name="connsiteX40" fmla="*/ 194042 w 195109"/>
                <a:gd name="connsiteY40" fmla="*/ 78847 h 192756"/>
                <a:gd name="connsiteX41" fmla="*/ 163251 w 195109"/>
                <a:gd name="connsiteY41" fmla="*/ 25541 h 192756"/>
                <a:gd name="connsiteX42" fmla="*/ 162450 w 195109"/>
                <a:gd name="connsiteY42" fmla="*/ 24562 h 192756"/>
                <a:gd name="connsiteX43" fmla="*/ 161560 w 195109"/>
                <a:gd name="connsiteY43" fmla="*/ 23494 h 192756"/>
                <a:gd name="connsiteX44" fmla="*/ 159691 w 195109"/>
                <a:gd name="connsiteY44" fmla="*/ 22248 h 192756"/>
                <a:gd name="connsiteX45" fmla="*/ 158979 w 195109"/>
                <a:gd name="connsiteY45" fmla="*/ 21714 h 192756"/>
                <a:gd name="connsiteX46" fmla="*/ 158712 w 195109"/>
                <a:gd name="connsiteY46" fmla="*/ 21714 h 192756"/>
                <a:gd name="connsiteX47" fmla="*/ 158445 w 195109"/>
                <a:gd name="connsiteY47" fmla="*/ 21536 h 192756"/>
                <a:gd name="connsiteX48" fmla="*/ 100600 w 195109"/>
                <a:gd name="connsiteY48" fmla="*/ 445 h 192756"/>
                <a:gd name="connsiteX49" fmla="*/ 99444 w 195109"/>
                <a:gd name="connsiteY49" fmla="*/ 267 h 192756"/>
                <a:gd name="connsiteX50" fmla="*/ 98109 w 195109"/>
                <a:gd name="connsiteY50" fmla="*/ 0 h 192756"/>
                <a:gd name="connsiteX51" fmla="*/ 95795 w 195109"/>
                <a:gd name="connsiteY51" fmla="*/ 178 h 192756"/>
                <a:gd name="connsiteX52" fmla="*/ 94905 w 195109"/>
                <a:gd name="connsiteY52" fmla="*/ 178 h 192756"/>
                <a:gd name="connsiteX53" fmla="*/ 94638 w 195109"/>
                <a:gd name="connsiteY53" fmla="*/ 267 h 192756"/>
                <a:gd name="connsiteX54" fmla="*/ 94371 w 195109"/>
                <a:gd name="connsiteY54" fmla="*/ 267 h 192756"/>
                <a:gd name="connsiteX55" fmla="*/ 36526 w 195109"/>
                <a:gd name="connsiteY55" fmla="*/ 21358 h 192756"/>
                <a:gd name="connsiteX56" fmla="*/ 35458 w 195109"/>
                <a:gd name="connsiteY56" fmla="*/ 21981 h 192756"/>
                <a:gd name="connsiteX57" fmla="*/ 34301 w 195109"/>
                <a:gd name="connsiteY57" fmla="*/ 22693 h 192756"/>
                <a:gd name="connsiteX58" fmla="*/ 32700 w 195109"/>
                <a:gd name="connsiteY58" fmla="*/ 24295 h 192756"/>
                <a:gd name="connsiteX59" fmla="*/ 32077 w 195109"/>
                <a:gd name="connsiteY59" fmla="*/ 24918 h 192756"/>
                <a:gd name="connsiteX60" fmla="*/ 31988 w 195109"/>
                <a:gd name="connsiteY60" fmla="*/ 25185 h 192756"/>
                <a:gd name="connsiteX61" fmla="*/ 31810 w 195109"/>
                <a:gd name="connsiteY61" fmla="*/ 25452 h 192756"/>
                <a:gd name="connsiteX62" fmla="*/ 1018 w 195109"/>
                <a:gd name="connsiteY62" fmla="*/ 78758 h 192756"/>
                <a:gd name="connsiteX63" fmla="*/ 42845 w 195109"/>
                <a:gd name="connsiteY63" fmla="*/ 42983 h 192756"/>
                <a:gd name="connsiteX64" fmla="*/ 67762 w 195109"/>
                <a:gd name="connsiteY64" fmla="*/ 59447 h 192756"/>
                <a:gd name="connsiteX65" fmla="*/ 56727 w 195109"/>
                <a:gd name="connsiteY65" fmla="*/ 68702 h 192756"/>
                <a:gd name="connsiteX66" fmla="*/ 26025 w 195109"/>
                <a:gd name="connsiteY66" fmla="*/ 72172 h 192756"/>
                <a:gd name="connsiteX67" fmla="*/ 42934 w 195109"/>
                <a:gd name="connsiteY67" fmla="*/ 42894 h 192756"/>
                <a:gd name="connsiteX68" fmla="*/ 91701 w 195109"/>
                <a:gd name="connsiteY68" fmla="*/ 20824 h 192756"/>
                <a:gd name="connsiteX69" fmla="*/ 100155 w 195109"/>
                <a:gd name="connsiteY69" fmla="*/ 49480 h 192756"/>
                <a:gd name="connsiteX70" fmla="*/ 85739 w 195109"/>
                <a:gd name="connsiteY70" fmla="*/ 49480 h 192756"/>
                <a:gd name="connsiteX71" fmla="*/ 59931 w 195109"/>
                <a:gd name="connsiteY71" fmla="*/ 32393 h 192756"/>
                <a:gd name="connsiteX72" fmla="*/ 91701 w 195109"/>
                <a:gd name="connsiteY72" fmla="*/ 20824 h 192756"/>
                <a:gd name="connsiteX73" fmla="*/ 173574 w 195109"/>
                <a:gd name="connsiteY73" fmla="*/ 79470 h 192756"/>
                <a:gd name="connsiteX74" fmla="*/ 146876 w 195109"/>
                <a:gd name="connsiteY74" fmla="*/ 92819 h 192756"/>
                <a:gd name="connsiteX75" fmla="*/ 144384 w 195109"/>
                <a:gd name="connsiteY75" fmla="*/ 78580 h 192756"/>
                <a:gd name="connsiteX76" fmla="*/ 156754 w 195109"/>
                <a:gd name="connsiteY76" fmla="*/ 50191 h 192756"/>
                <a:gd name="connsiteX77" fmla="*/ 173663 w 195109"/>
                <a:gd name="connsiteY77" fmla="*/ 79470 h 192756"/>
                <a:gd name="connsiteX78" fmla="*/ 168323 w 195109"/>
                <a:gd name="connsiteY78" fmla="*/ 132865 h 192756"/>
                <a:gd name="connsiteX79" fmla="*/ 139312 w 195109"/>
                <a:gd name="connsiteY79" fmla="*/ 125924 h 192756"/>
                <a:gd name="connsiteX80" fmla="*/ 146520 w 195109"/>
                <a:gd name="connsiteY80" fmla="*/ 113376 h 192756"/>
                <a:gd name="connsiteX81" fmla="*/ 174197 w 195109"/>
                <a:gd name="connsiteY81" fmla="*/ 99582 h 192756"/>
                <a:gd name="connsiteX82" fmla="*/ 168323 w 195109"/>
                <a:gd name="connsiteY82" fmla="*/ 132865 h 192756"/>
                <a:gd name="connsiteX83" fmla="*/ 129968 w 195109"/>
                <a:gd name="connsiteY83" fmla="*/ 170331 h 192756"/>
                <a:gd name="connsiteX84" fmla="*/ 112169 w 195109"/>
                <a:gd name="connsiteY84" fmla="*/ 146303 h 192756"/>
                <a:gd name="connsiteX85" fmla="*/ 125785 w 195109"/>
                <a:gd name="connsiteY85" fmla="*/ 141319 h 192756"/>
                <a:gd name="connsiteX86" fmla="*/ 155864 w 195109"/>
                <a:gd name="connsiteY86" fmla="*/ 148528 h 192756"/>
                <a:gd name="connsiteX87" fmla="*/ 129968 w 195109"/>
                <a:gd name="connsiteY87" fmla="*/ 170242 h 192756"/>
                <a:gd name="connsiteX88" fmla="*/ 19618 w 195109"/>
                <a:gd name="connsiteY88" fmla="*/ 91306 h 192756"/>
                <a:gd name="connsiteX89" fmla="*/ 49252 w 195109"/>
                <a:gd name="connsiteY89" fmla="*/ 87924 h 192756"/>
                <a:gd name="connsiteX90" fmla="*/ 46760 w 195109"/>
                <a:gd name="connsiteY90" fmla="*/ 102163 h 192756"/>
                <a:gd name="connsiteX91" fmla="*/ 25491 w 195109"/>
                <a:gd name="connsiteY91" fmla="*/ 124589 h 192756"/>
                <a:gd name="connsiteX92" fmla="*/ 19618 w 195109"/>
                <a:gd name="connsiteY92" fmla="*/ 91306 h 192756"/>
                <a:gd name="connsiteX93" fmla="*/ 108966 w 195109"/>
                <a:gd name="connsiteY93" fmla="*/ 67723 h 192756"/>
                <a:gd name="connsiteX94" fmla="*/ 126408 w 195109"/>
                <a:gd name="connsiteY94" fmla="*/ 82318 h 192756"/>
                <a:gd name="connsiteX95" fmla="*/ 130324 w 195109"/>
                <a:gd name="connsiteY95" fmla="*/ 104744 h 192756"/>
                <a:gd name="connsiteX96" fmla="*/ 118933 w 195109"/>
                <a:gd name="connsiteY96" fmla="*/ 124411 h 192756"/>
                <a:gd name="connsiteX97" fmla="*/ 97575 w 195109"/>
                <a:gd name="connsiteY97" fmla="*/ 132153 h 192756"/>
                <a:gd name="connsiteX98" fmla="*/ 76217 w 195109"/>
                <a:gd name="connsiteY98" fmla="*/ 124411 h 192756"/>
                <a:gd name="connsiteX99" fmla="*/ 64826 w 195109"/>
                <a:gd name="connsiteY99" fmla="*/ 104744 h 192756"/>
                <a:gd name="connsiteX100" fmla="*/ 68741 w 195109"/>
                <a:gd name="connsiteY100" fmla="*/ 82318 h 192756"/>
                <a:gd name="connsiteX101" fmla="*/ 86184 w 195109"/>
                <a:gd name="connsiteY101" fmla="*/ 67723 h 192756"/>
                <a:gd name="connsiteX102" fmla="*/ 108966 w 195109"/>
                <a:gd name="connsiteY102" fmla="*/ 67723 h 192756"/>
                <a:gd name="connsiteX103" fmla="*/ 53524 w 195109"/>
                <a:gd name="connsiteY103" fmla="*/ 121563 h 192756"/>
                <a:gd name="connsiteX104" fmla="*/ 60732 w 195109"/>
                <a:gd name="connsiteY104" fmla="*/ 134111 h 192756"/>
                <a:gd name="connsiteX105" fmla="*/ 58863 w 195109"/>
                <a:gd name="connsiteY105" fmla="*/ 164991 h 192756"/>
                <a:gd name="connsiteX106" fmla="*/ 32967 w 195109"/>
                <a:gd name="connsiteY106" fmla="*/ 143277 h 192756"/>
                <a:gd name="connsiteX107" fmla="*/ 53524 w 195109"/>
                <a:gd name="connsiteY107" fmla="*/ 121652 h 192756"/>
                <a:gd name="connsiteX108" fmla="*/ 78352 w 195109"/>
                <a:gd name="connsiteY108" fmla="*/ 144612 h 192756"/>
                <a:gd name="connsiteX109" fmla="*/ 91968 w 195109"/>
                <a:gd name="connsiteY109" fmla="*/ 149506 h 192756"/>
                <a:gd name="connsiteX110" fmla="*/ 110390 w 195109"/>
                <a:gd name="connsiteY110" fmla="*/ 174424 h 192756"/>
                <a:gd name="connsiteX111" fmla="*/ 76573 w 195109"/>
                <a:gd name="connsiteY111" fmla="*/ 174424 h 192756"/>
                <a:gd name="connsiteX112" fmla="*/ 78441 w 195109"/>
                <a:gd name="connsiteY112" fmla="*/ 144612 h 192756"/>
                <a:gd name="connsiteX113" fmla="*/ 131392 w 195109"/>
                <a:gd name="connsiteY113" fmla="*/ 62650 h 192756"/>
                <a:gd name="connsiteX114" fmla="*/ 120357 w 195109"/>
                <a:gd name="connsiteY114" fmla="*/ 53395 h 192756"/>
                <a:gd name="connsiteX115" fmla="*/ 111546 w 195109"/>
                <a:gd name="connsiteY115" fmla="*/ 23761 h 192756"/>
                <a:gd name="connsiteX116" fmla="*/ 143317 w 195109"/>
                <a:gd name="connsiteY116" fmla="*/ 35330 h 192756"/>
                <a:gd name="connsiteX117" fmla="*/ 131392 w 195109"/>
                <a:gd name="connsiteY117" fmla="*/ 62739 h 19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95109" h="192756">
                  <a:moveTo>
                    <a:pt x="1107" y="78758"/>
                  </a:moveTo>
                  <a:cubicBezTo>
                    <a:pt x="1107" y="78758"/>
                    <a:pt x="840" y="79470"/>
                    <a:pt x="663" y="79915"/>
                  </a:cubicBezTo>
                  <a:cubicBezTo>
                    <a:pt x="485" y="80360"/>
                    <a:pt x="307" y="80805"/>
                    <a:pt x="218" y="81250"/>
                  </a:cubicBezTo>
                  <a:cubicBezTo>
                    <a:pt x="40" y="81962"/>
                    <a:pt x="40" y="82763"/>
                    <a:pt x="40" y="83474"/>
                  </a:cubicBezTo>
                  <a:cubicBezTo>
                    <a:pt x="40" y="83741"/>
                    <a:pt x="-49" y="84097"/>
                    <a:pt x="40" y="84364"/>
                  </a:cubicBezTo>
                  <a:cubicBezTo>
                    <a:pt x="40" y="84364"/>
                    <a:pt x="40" y="84542"/>
                    <a:pt x="40" y="84631"/>
                  </a:cubicBezTo>
                  <a:cubicBezTo>
                    <a:pt x="40" y="84720"/>
                    <a:pt x="40" y="84809"/>
                    <a:pt x="40" y="84987"/>
                  </a:cubicBezTo>
                  <a:lnTo>
                    <a:pt x="10719" y="145591"/>
                  </a:lnTo>
                  <a:cubicBezTo>
                    <a:pt x="10719" y="145591"/>
                    <a:pt x="10986" y="146392"/>
                    <a:pt x="11164" y="146748"/>
                  </a:cubicBezTo>
                  <a:cubicBezTo>
                    <a:pt x="11342" y="147193"/>
                    <a:pt x="11431" y="147638"/>
                    <a:pt x="11609" y="147994"/>
                  </a:cubicBezTo>
                  <a:cubicBezTo>
                    <a:pt x="11964" y="148706"/>
                    <a:pt x="12409" y="149239"/>
                    <a:pt x="12854" y="149862"/>
                  </a:cubicBezTo>
                  <a:cubicBezTo>
                    <a:pt x="13032" y="150129"/>
                    <a:pt x="13121" y="150396"/>
                    <a:pt x="13388" y="150574"/>
                  </a:cubicBezTo>
                  <a:cubicBezTo>
                    <a:pt x="13388" y="150574"/>
                    <a:pt x="13566" y="150574"/>
                    <a:pt x="13566" y="150752"/>
                  </a:cubicBezTo>
                  <a:cubicBezTo>
                    <a:pt x="13566" y="150752"/>
                    <a:pt x="13655" y="150930"/>
                    <a:pt x="13744" y="151019"/>
                  </a:cubicBezTo>
                  <a:lnTo>
                    <a:pt x="60910" y="190621"/>
                  </a:lnTo>
                  <a:cubicBezTo>
                    <a:pt x="60910" y="190621"/>
                    <a:pt x="61622" y="190977"/>
                    <a:pt x="61978" y="191244"/>
                  </a:cubicBezTo>
                  <a:cubicBezTo>
                    <a:pt x="62423" y="191511"/>
                    <a:pt x="62779" y="191778"/>
                    <a:pt x="63224" y="191956"/>
                  </a:cubicBezTo>
                  <a:cubicBezTo>
                    <a:pt x="63847" y="192223"/>
                    <a:pt x="64559" y="192401"/>
                    <a:pt x="65271" y="192490"/>
                  </a:cubicBezTo>
                  <a:cubicBezTo>
                    <a:pt x="65627" y="192490"/>
                    <a:pt x="65894" y="192757"/>
                    <a:pt x="66250" y="192757"/>
                  </a:cubicBezTo>
                  <a:cubicBezTo>
                    <a:pt x="66428" y="192757"/>
                    <a:pt x="66606" y="192757"/>
                    <a:pt x="66783" y="192757"/>
                  </a:cubicBezTo>
                  <a:cubicBezTo>
                    <a:pt x="66783" y="192757"/>
                    <a:pt x="66783" y="192757"/>
                    <a:pt x="66783" y="192757"/>
                  </a:cubicBezTo>
                  <a:lnTo>
                    <a:pt x="128366" y="192757"/>
                  </a:lnTo>
                  <a:cubicBezTo>
                    <a:pt x="129345" y="192757"/>
                    <a:pt x="130324" y="192579"/>
                    <a:pt x="131303" y="192223"/>
                  </a:cubicBezTo>
                  <a:cubicBezTo>
                    <a:pt x="131659" y="192134"/>
                    <a:pt x="131926" y="191867"/>
                    <a:pt x="132282" y="191689"/>
                  </a:cubicBezTo>
                  <a:cubicBezTo>
                    <a:pt x="132816" y="191422"/>
                    <a:pt x="133260" y="191244"/>
                    <a:pt x="133705" y="190977"/>
                  </a:cubicBezTo>
                  <a:cubicBezTo>
                    <a:pt x="133705" y="190977"/>
                    <a:pt x="133794" y="190888"/>
                    <a:pt x="133883" y="190799"/>
                  </a:cubicBezTo>
                  <a:cubicBezTo>
                    <a:pt x="133883" y="190799"/>
                    <a:pt x="134061" y="190710"/>
                    <a:pt x="134150" y="190621"/>
                  </a:cubicBezTo>
                  <a:lnTo>
                    <a:pt x="181316" y="151019"/>
                  </a:lnTo>
                  <a:cubicBezTo>
                    <a:pt x="181316" y="151019"/>
                    <a:pt x="181761" y="150396"/>
                    <a:pt x="182028" y="150129"/>
                  </a:cubicBezTo>
                  <a:cubicBezTo>
                    <a:pt x="182473" y="149684"/>
                    <a:pt x="182829" y="149328"/>
                    <a:pt x="183185" y="148795"/>
                  </a:cubicBezTo>
                  <a:cubicBezTo>
                    <a:pt x="183452" y="148350"/>
                    <a:pt x="183630" y="147816"/>
                    <a:pt x="183808" y="147282"/>
                  </a:cubicBezTo>
                  <a:cubicBezTo>
                    <a:pt x="183986" y="146926"/>
                    <a:pt x="184164" y="146570"/>
                    <a:pt x="184342" y="146125"/>
                  </a:cubicBezTo>
                  <a:cubicBezTo>
                    <a:pt x="184342" y="146125"/>
                    <a:pt x="184342" y="145947"/>
                    <a:pt x="184342" y="145858"/>
                  </a:cubicBezTo>
                  <a:cubicBezTo>
                    <a:pt x="184342" y="145769"/>
                    <a:pt x="184431" y="145680"/>
                    <a:pt x="184431" y="145591"/>
                  </a:cubicBezTo>
                  <a:lnTo>
                    <a:pt x="195110" y="84987"/>
                  </a:lnTo>
                  <a:cubicBezTo>
                    <a:pt x="195110" y="84987"/>
                    <a:pt x="195110" y="84186"/>
                    <a:pt x="195110" y="83741"/>
                  </a:cubicBezTo>
                  <a:cubicBezTo>
                    <a:pt x="195110" y="83296"/>
                    <a:pt x="195110" y="82851"/>
                    <a:pt x="195110" y="82318"/>
                  </a:cubicBezTo>
                  <a:cubicBezTo>
                    <a:pt x="195110" y="81606"/>
                    <a:pt x="194843" y="80894"/>
                    <a:pt x="194576" y="80182"/>
                  </a:cubicBezTo>
                  <a:cubicBezTo>
                    <a:pt x="194487" y="79915"/>
                    <a:pt x="194487" y="79559"/>
                    <a:pt x="194309" y="79292"/>
                  </a:cubicBezTo>
                  <a:cubicBezTo>
                    <a:pt x="194309" y="79292"/>
                    <a:pt x="194220" y="79203"/>
                    <a:pt x="194131" y="79114"/>
                  </a:cubicBezTo>
                  <a:cubicBezTo>
                    <a:pt x="194131" y="79114"/>
                    <a:pt x="194131" y="78936"/>
                    <a:pt x="194042" y="78847"/>
                  </a:cubicBezTo>
                  <a:lnTo>
                    <a:pt x="163251" y="25541"/>
                  </a:lnTo>
                  <a:cubicBezTo>
                    <a:pt x="163251" y="25541"/>
                    <a:pt x="162717" y="24918"/>
                    <a:pt x="162450" y="24562"/>
                  </a:cubicBezTo>
                  <a:cubicBezTo>
                    <a:pt x="162183" y="24206"/>
                    <a:pt x="161916" y="23850"/>
                    <a:pt x="161560" y="23494"/>
                  </a:cubicBezTo>
                  <a:cubicBezTo>
                    <a:pt x="161026" y="22960"/>
                    <a:pt x="160403" y="22604"/>
                    <a:pt x="159691" y="22248"/>
                  </a:cubicBezTo>
                  <a:cubicBezTo>
                    <a:pt x="159424" y="22070"/>
                    <a:pt x="159246" y="21892"/>
                    <a:pt x="158979" y="21714"/>
                  </a:cubicBezTo>
                  <a:cubicBezTo>
                    <a:pt x="158979" y="21714"/>
                    <a:pt x="158801" y="21714"/>
                    <a:pt x="158712" y="21714"/>
                  </a:cubicBezTo>
                  <a:cubicBezTo>
                    <a:pt x="158623" y="21714"/>
                    <a:pt x="158534" y="21625"/>
                    <a:pt x="158445" y="21536"/>
                  </a:cubicBezTo>
                  <a:lnTo>
                    <a:pt x="100600" y="445"/>
                  </a:lnTo>
                  <a:cubicBezTo>
                    <a:pt x="100600" y="445"/>
                    <a:pt x="99800" y="356"/>
                    <a:pt x="99444" y="267"/>
                  </a:cubicBezTo>
                  <a:cubicBezTo>
                    <a:pt x="98999" y="178"/>
                    <a:pt x="98554" y="89"/>
                    <a:pt x="98109" y="0"/>
                  </a:cubicBezTo>
                  <a:cubicBezTo>
                    <a:pt x="97308" y="0"/>
                    <a:pt x="96596" y="0"/>
                    <a:pt x="95795" y="178"/>
                  </a:cubicBezTo>
                  <a:cubicBezTo>
                    <a:pt x="95528" y="178"/>
                    <a:pt x="95172" y="178"/>
                    <a:pt x="94905" y="178"/>
                  </a:cubicBezTo>
                  <a:cubicBezTo>
                    <a:pt x="94816" y="178"/>
                    <a:pt x="94727" y="267"/>
                    <a:pt x="94638" y="267"/>
                  </a:cubicBezTo>
                  <a:cubicBezTo>
                    <a:pt x="94549" y="267"/>
                    <a:pt x="94460" y="267"/>
                    <a:pt x="94371" y="267"/>
                  </a:cubicBezTo>
                  <a:lnTo>
                    <a:pt x="36526" y="21358"/>
                  </a:lnTo>
                  <a:cubicBezTo>
                    <a:pt x="36526" y="21358"/>
                    <a:pt x="35814" y="21803"/>
                    <a:pt x="35458" y="21981"/>
                  </a:cubicBezTo>
                  <a:cubicBezTo>
                    <a:pt x="35013" y="22159"/>
                    <a:pt x="34657" y="22426"/>
                    <a:pt x="34301" y="22693"/>
                  </a:cubicBezTo>
                  <a:cubicBezTo>
                    <a:pt x="33679" y="23138"/>
                    <a:pt x="33145" y="23672"/>
                    <a:pt x="32700" y="24295"/>
                  </a:cubicBezTo>
                  <a:cubicBezTo>
                    <a:pt x="32522" y="24562"/>
                    <a:pt x="32255" y="24651"/>
                    <a:pt x="32077" y="24918"/>
                  </a:cubicBezTo>
                  <a:cubicBezTo>
                    <a:pt x="32077" y="24918"/>
                    <a:pt x="32077" y="25096"/>
                    <a:pt x="31988" y="25185"/>
                  </a:cubicBezTo>
                  <a:cubicBezTo>
                    <a:pt x="31988" y="25274"/>
                    <a:pt x="31810" y="25363"/>
                    <a:pt x="31810" y="25452"/>
                  </a:cubicBezTo>
                  <a:lnTo>
                    <a:pt x="1018" y="78758"/>
                  </a:lnTo>
                  <a:close/>
                  <a:moveTo>
                    <a:pt x="42845" y="42983"/>
                  </a:moveTo>
                  <a:lnTo>
                    <a:pt x="67762" y="59447"/>
                  </a:lnTo>
                  <a:lnTo>
                    <a:pt x="56727" y="68702"/>
                  </a:lnTo>
                  <a:lnTo>
                    <a:pt x="26025" y="72172"/>
                  </a:lnTo>
                  <a:lnTo>
                    <a:pt x="42934" y="42894"/>
                  </a:lnTo>
                  <a:close/>
                  <a:moveTo>
                    <a:pt x="91701" y="20824"/>
                  </a:moveTo>
                  <a:lnTo>
                    <a:pt x="100155" y="49480"/>
                  </a:lnTo>
                  <a:lnTo>
                    <a:pt x="85739" y="49480"/>
                  </a:lnTo>
                  <a:lnTo>
                    <a:pt x="59931" y="32393"/>
                  </a:lnTo>
                  <a:lnTo>
                    <a:pt x="91701" y="20824"/>
                  </a:lnTo>
                  <a:close/>
                  <a:moveTo>
                    <a:pt x="173574" y="79470"/>
                  </a:moveTo>
                  <a:lnTo>
                    <a:pt x="146876" y="92819"/>
                  </a:lnTo>
                  <a:lnTo>
                    <a:pt x="144384" y="78580"/>
                  </a:lnTo>
                  <a:lnTo>
                    <a:pt x="156754" y="50191"/>
                  </a:lnTo>
                  <a:lnTo>
                    <a:pt x="173663" y="79470"/>
                  </a:lnTo>
                  <a:close/>
                  <a:moveTo>
                    <a:pt x="168323" y="132865"/>
                  </a:moveTo>
                  <a:lnTo>
                    <a:pt x="139312" y="125924"/>
                  </a:lnTo>
                  <a:lnTo>
                    <a:pt x="146520" y="113376"/>
                  </a:lnTo>
                  <a:lnTo>
                    <a:pt x="174197" y="99582"/>
                  </a:lnTo>
                  <a:lnTo>
                    <a:pt x="168323" y="132865"/>
                  </a:lnTo>
                  <a:close/>
                  <a:moveTo>
                    <a:pt x="129968" y="170331"/>
                  </a:moveTo>
                  <a:lnTo>
                    <a:pt x="112169" y="146303"/>
                  </a:lnTo>
                  <a:lnTo>
                    <a:pt x="125785" y="141319"/>
                  </a:lnTo>
                  <a:lnTo>
                    <a:pt x="155864" y="148528"/>
                  </a:lnTo>
                  <a:lnTo>
                    <a:pt x="129968" y="170242"/>
                  </a:lnTo>
                  <a:close/>
                  <a:moveTo>
                    <a:pt x="19618" y="91306"/>
                  </a:moveTo>
                  <a:lnTo>
                    <a:pt x="49252" y="87924"/>
                  </a:lnTo>
                  <a:lnTo>
                    <a:pt x="46760" y="102163"/>
                  </a:lnTo>
                  <a:lnTo>
                    <a:pt x="25491" y="124589"/>
                  </a:lnTo>
                  <a:lnTo>
                    <a:pt x="19618" y="91306"/>
                  </a:lnTo>
                  <a:close/>
                  <a:moveTo>
                    <a:pt x="108966" y="67723"/>
                  </a:moveTo>
                  <a:lnTo>
                    <a:pt x="126408" y="82318"/>
                  </a:lnTo>
                  <a:lnTo>
                    <a:pt x="130324" y="104744"/>
                  </a:lnTo>
                  <a:lnTo>
                    <a:pt x="118933" y="124411"/>
                  </a:lnTo>
                  <a:lnTo>
                    <a:pt x="97575" y="132153"/>
                  </a:lnTo>
                  <a:lnTo>
                    <a:pt x="76217" y="124411"/>
                  </a:lnTo>
                  <a:lnTo>
                    <a:pt x="64826" y="104744"/>
                  </a:lnTo>
                  <a:lnTo>
                    <a:pt x="68741" y="82318"/>
                  </a:lnTo>
                  <a:lnTo>
                    <a:pt x="86184" y="67723"/>
                  </a:lnTo>
                  <a:lnTo>
                    <a:pt x="108966" y="67723"/>
                  </a:lnTo>
                  <a:close/>
                  <a:moveTo>
                    <a:pt x="53524" y="121563"/>
                  </a:moveTo>
                  <a:lnTo>
                    <a:pt x="60732" y="134111"/>
                  </a:lnTo>
                  <a:lnTo>
                    <a:pt x="58863" y="164991"/>
                  </a:lnTo>
                  <a:lnTo>
                    <a:pt x="32967" y="143277"/>
                  </a:lnTo>
                  <a:lnTo>
                    <a:pt x="53524" y="121652"/>
                  </a:lnTo>
                  <a:close/>
                  <a:moveTo>
                    <a:pt x="78352" y="144612"/>
                  </a:moveTo>
                  <a:lnTo>
                    <a:pt x="91968" y="149506"/>
                  </a:lnTo>
                  <a:lnTo>
                    <a:pt x="110390" y="174424"/>
                  </a:lnTo>
                  <a:lnTo>
                    <a:pt x="76573" y="174424"/>
                  </a:lnTo>
                  <a:lnTo>
                    <a:pt x="78441" y="144612"/>
                  </a:lnTo>
                  <a:close/>
                  <a:moveTo>
                    <a:pt x="131392" y="62650"/>
                  </a:moveTo>
                  <a:lnTo>
                    <a:pt x="120357" y="53395"/>
                  </a:lnTo>
                  <a:lnTo>
                    <a:pt x="111546" y="23761"/>
                  </a:lnTo>
                  <a:lnTo>
                    <a:pt x="143317" y="35330"/>
                  </a:lnTo>
                  <a:lnTo>
                    <a:pt x="131392" y="62739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" name="Рисунок 31">
            <a:extLst>
              <a:ext uri="{FF2B5EF4-FFF2-40B4-BE49-F238E27FC236}">
                <a16:creationId xmlns:a16="http://schemas.microsoft.com/office/drawing/2014/main" id="{01D0136D-7C7A-4D15-B8AF-255F9FB09C8F}"/>
              </a:ext>
            </a:extLst>
          </p:cNvPr>
          <p:cNvGrpSpPr/>
          <p:nvPr/>
        </p:nvGrpSpPr>
        <p:grpSpPr>
          <a:xfrm>
            <a:off x="10029154" y="4739912"/>
            <a:ext cx="504604" cy="504542"/>
            <a:chOff x="2348980" y="2287435"/>
            <a:chExt cx="504604" cy="504542"/>
          </a:xfrm>
          <a:solidFill>
            <a:srgbClr val="29098B"/>
          </a:solidFill>
        </p:grpSpPr>
        <p:sp>
          <p:nvSpPr>
            <p:cNvPr id="69" name="Полилиния 193">
              <a:extLst>
                <a:ext uri="{FF2B5EF4-FFF2-40B4-BE49-F238E27FC236}">
                  <a16:creationId xmlns:a16="http://schemas.microsoft.com/office/drawing/2014/main" id="{44E21A46-D766-426A-975B-651E3336E54D}"/>
                </a:ext>
              </a:extLst>
            </p:cNvPr>
            <p:cNvSpPr/>
            <p:nvPr/>
          </p:nvSpPr>
          <p:spPr>
            <a:xfrm>
              <a:off x="2348980" y="2287435"/>
              <a:ext cx="139230" cy="373545"/>
            </a:xfrm>
            <a:custGeom>
              <a:avLst/>
              <a:gdLst>
                <a:gd name="connsiteX0" fmla="*/ 134467 w 139230"/>
                <a:gd name="connsiteY0" fmla="*/ 17133 h 373545"/>
                <a:gd name="connsiteX1" fmla="*/ 138115 w 139230"/>
                <a:gd name="connsiteY1" fmla="*/ 4763 h 373545"/>
                <a:gd name="connsiteX2" fmla="*/ 125746 w 139230"/>
                <a:gd name="connsiteY2" fmla="*/ 1115 h 373545"/>
                <a:gd name="connsiteX3" fmla="*/ 24384 w 139230"/>
                <a:gd name="connsiteY3" fmla="*/ 56201 h 373545"/>
                <a:gd name="connsiteX4" fmla="*/ 0 w 139230"/>
                <a:gd name="connsiteY4" fmla="*/ 96069 h 373545"/>
                <a:gd name="connsiteX5" fmla="*/ 0 w 139230"/>
                <a:gd name="connsiteY5" fmla="*/ 364469 h 373545"/>
                <a:gd name="connsiteX6" fmla="*/ 9077 w 139230"/>
                <a:gd name="connsiteY6" fmla="*/ 373546 h 373545"/>
                <a:gd name="connsiteX7" fmla="*/ 18154 w 139230"/>
                <a:gd name="connsiteY7" fmla="*/ 364469 h 373545"/>
                <a:gd name="connsiteX8" fmla="*/ 18154 w 139230"/>
                <a:gd name="connsiteY8" fmla="*/ 96069 h 373545"/>
                <a:gd name="connsiteX9" fmla="*/ 33016 w 139230"/>
                <a:gd name="connsiteY9" fmla="*/ 72308 h 373545"/>
                <a:gd name="connsiteX10" fmla="*/ 134467 w 139230"/>
                <a:gd name="connsiteY10" fmla="*/ 17133 h 3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30" h="373545">
                  <a:moveTo>
                    <a:pt x="134467" y="17133"/>
                  </a:moveTo>
                  <a:cubicBezTo>
                    <a:pt x="138916" y="14730"/>
                    <a:pt x="140518" y="9213"/>
                    <a:pt x="138115" y="4763"/>
                  </a:cubicBezTo>
                  <a:cubicBezTo>
                    <a:pt x="135713" y="314"/>
                    <a:pt x="130195" y="-1288"/>
                    <a:pt x="125746" y="1115"/>
                  </a:cubicBezTo>
                  <a:lnTo>
                    <a:pt x="24384" y="56201"/>
                  </a:lnTo>
                  <a:cubicBezTo>
                    <a:pt x="9344" y="64388"/>
                    <a:pt x="0" y="79606"/>
                    <a:pt x="0" y="96069"/>
                  </a:cubicBezTo>
                  <a:lnTo>
                    <a:pt x="0" y="364469"/>
                  </a:lnTo>
                  <a:cubicBezTo>
                    <a:pt x="0" y="369541"/>
                    <a:pt x="4094" y="373546"/>
                    <a:pt x="9077" y="373546"/>
                  </a:cubicBezTo>
                  <a:cubicBezTo>
                    <a:pt x="14061" y="373546"/>
                    <a:pt x="18154" y="369452"/>
                    <a:pt x="18154" y="364469"/>
                  </a:cubicBezTo>
                  <a:lnTo>
                    <a:pt x="18154" y="96069"/>
                  </a:lnTo>
                  <a:cubicBezTo>
                    <a:pt x="18154" y="86369"/>
                    <a:pt x="23850" y="77203"/>
                    <a:pt x="33016" y="72308"/>
                  </a:cubicBezTo>
                  <a:lnTo>
                    <a:pt x="134467" y="17133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194">
              <a:extLst>
                <a:ext uri="{FF2B5EF4-FFF2-40B4-BE49-F238E27FC236}">
                  <a16:creationId xmlns:a16="http://schemas.microsoft.com/office/drawing/2014/main" id="{3380028E-C726-4E7F-B767-6F53E38ABBC8}"/>
                </a:ext>
              </a:extLst>
            </p:cNvPr>
            <p:cNvSpPr/>
            <p:nvPr/>
          </p:nvSpPr>
          <p:spPr>
            <a:xfrm>
              <a:off x="2378080" y="2300213"/>
              <a:ext cx="339860" cy="491763"/>
            </a:xfrm>
            <a:custGeom>
              <a:avLst/>
              <a:gdLst>
                <a:gd name="connsiteX0" fmla="*/ 339682 w 339860"/>
                <a:gd name="connsiteY0" fmla="*/ 435787 h 491763"/>
                <a:gd name="connsiteX1" fmla="*/ 339148 w 339860"/>
                <a:gd name="connsiteY1" fmla="*/ 433919 h 491763"/>
                <a:gd name="connsiteX2" fmla="*/ 338881 w 339860"/>
                <a:gd name="connsiteY2" fmla="*/ 432940 h 491763"/>
                <a:gd name="connsiteX3" fmla="*/ 338525 w 339860"/>
                <a:gd name="connsiteY3" fmla="*/ 432495 h 491763"/>
                <a:gd name="connsiteX4" fmla="*/ 337368 w 339860"/>
                <a:gd name="connsiteY4" fmla="*/ 431071 h 491763"/>
                <a:gd name="connsiteX5" fmla="*/ 336034 w 339860"/>
                <a:gd name="connsiteY5" fmla="*/ 429825 h 491763"/>
                <a:gd name="connsiteX6" fmla="*/ 335589 w 339860"/>
                <a:gd name="connsiteY6" fmla="*/ 429380 h 491763"/>
                <a:gd name="connsiteX7" fmla="*/ 307556 w 339860"/>
                <a:gd name="connsiteY7" fmla="*/ 412827 h 491763"/>
                <a:gd name="connsiteX8" fmla="*/ 305509 w 339860"/>
                <a:gd name="connsiteY8" fmla="*/ 410959 h 491763"/>
                <a:gd name="connsiteX9" fmla="*/ 304797 w 339860"/>
                <a:gd name="connsiteY9" fmla="*/ 408823 h 491763"/>
                <a:gd name="connsiteX10" fmla="*/ 304797 w 339860"/>
                <a:gd name="connsiteY10" fmla="*/ 399123 h 491763"/>
                <a:gd name="connsiteX11" fmla="*/ 288690 w 339860"/>
                <a:gd name="connsiteY11" fmla="*/ 379189 h 491763"/>
                <a:gd name="connsiteX12" fmla="*/ 274540 w 339860"/>
                <a:gd name="connsiteY12" fmla="*/ 380701 h 491763"/>
                <a:gd name="connsiteX13" fmla="*/ 264662 w 339860"/>
                <a:gd name="connsiteY13" fmla="*/ 386041 h 491763"/>
                <a:gd name="connsiteX14" fmla="*/ 264306 w 339860"/>
                <a:gd name="connsiteY14" fmla="*/ 382392 h 491763"/>
                <a:gd name="connsiteX15" fmla="*/ 264306 w 339860"/>
                <a:gd name="connsiteY15" fmla="*/ 357208 h 491763"/>
                <a:gd name="connsiteX16" fmla="*/ 245885 w 339860"/>
                <a:gd name="connsiteY16" fmla="*/ 322501 h 491763"/>
                <a:gd name="connsiteX17" fmla="*/ 222480 w 339860"/>
                <a:gd name="connsiteY17" fmla="*/ 319475 h 491763"/>
                <a:gd name="connsiteX18" fmla="*/ 222302 w 339860"/>
                <a:gd name="connsiteY18" fmla="*/ 319475 h 491763"/>
                <a:gd name="connsiteX19" fmla="*/ 222035 w 339860"/>
                <a:gd name="connsiteY19" fmla="*/ 319653 h 491763"/>
                <a:gd name="connsiteX20" fmla="*/ 222035 w 339860"/>
                <a:gd name="connsiteY20" fmla="*/ 319653 h 491763"/>
                <a:gd name="connsiteX21" fmla="*/ 222035 w 339860"/>
                <a:gd name="connsiteY21" fmla="*/ 319653 h 491763"/>
                <a:gd name="connsiteX22" fmla="*/ 189108 w 339860"/>
                <a:gd name="connsiteY22" fmla="*/ 337451 h 491763"/>
                <a:gd name="connsiteX23" fmla="*/ 188218 w 339860"/>
                <a:gd name="connsiteY23" fmla="*/ 326505 h 491763"/>
                <a:gd name="connsiteX24" fmla="*/ 188218 w 339860"/>
                <a:gd name="connsiteY24" fmla="*/ 224432 h 491763"/>
                <a:gd name="connsiteX25" fmla="*/ 179497 w 339860"/>
                <a:gd name="connsiteY25" fmla="*/ 191060 h 491763"/>
                <a:gd name="connsiteX26" fmla="*/ 159207 w 339860"/>
                <a:gd name="connsiteY26" fmla="*/ 171481 h 491763"/>
                <a:gd name="connsiteX27" fmla="*/ 134823 w 339860"/>
                <a:gd name="connsiteY27" fmla="*/ 157599 h 491763"/>
                <a:gd name="connsiteX28" fmla="*/ 122364 w 339860"/>
                <a:gd name="connsiteY28" fmla="*/ 160980 h 491763"/>
                <a:gd name="connsiteX29" fmla="*/ 125746 w 339860"/>
                <a:gd name="connsiteY29" fmla="*/ 173439 h 491763"/>
                <a:gd name="connsiteX30" fmla="*/ 149684 w 339860"/>
                <a:gd name="connsiteY30" fmla="*/ 187055 h 491763"/>
                <a:gd name="connsiteX31" fmla="*/ 163834 w 339860"/>
                <a:gd name="connsiteY31" fmla="*/ 200582 h 491763"/>
                <a:gd name="connsiteX32" fmla="*/ 169886 w 339860"/>
                <a:gd name="connsiteY32" fmla="*/ 224254 h 491763"/>
                <a:gd name="connsiteX33" fmla="*/ 169886 w 339860"/>
                <a:gd name="connsiteY33" fmla="*/ 326505 h 491763"/>
                <a:gd name="connsiteX34" fmla="*/ 172466 w 339860"/>
                <a:gd name="connsiteY34" fmla="*/ 346440 h 491763"/>
                <a:gd name="connsiteX35" fmla="*/ 138560 w 339860"/>
                <a:gd name="connsiteY35" fmla="*/ 364772 h 491763"/>
                <a:gd name="connsiteX36" fmla="*/ 138560 w 339860"/>
                <a:gd name="connsiteY36" fmla="*/ 364772 h 491763"/>
                <a:gd name="connsiteX37" fmla="*/ 138293 w 339860"/>
                <a:gd name="connsiteY37" fmla="*/ 364861 h 491763"/>
                <a:gd name="connsiteX38" fmla="*/ 129127 w 339860"/>
                <a:gd name="connsiteY38" fmla="*/ 381324 h 491763"/>
                <a:gd name="connsiteX39" fmla="*/ 129127 w 339860"/>
                <a:gd name="connsiteY39" fmla="*/ 391825 h 491763"/>
                <a:gd name="connsiteX40" fmla="*/ 125390 w 339860"/>
                <a:gd name="connsiteY40" fmla="*/ 398589 h 491763"/>
                <a:gd name="connsiteX41" fmla="*/ 119249 w 339860"/>
                <a:gd name="connsiteY41" fmla="*/ 398945 h 491763"/>
                <a:gd name="connsiteX42" fmla="*/ 104477 w 339860"/>
                <a:gd name="connsiteY42" fmla="*/ 371713 h 491763"/>
                <a:gd name="connsiteX43" fmla="*/ 104477 w 339860"/>
                <a:gd name="connsiteY43" fmla="*/ 269639 h 491763"/>
                <a:gd name="connsiteX44" fmla="*/ 95755 w 339860"/>
                <a:gd name="connsiteY44" fmla="*/ 236179 h 491763"/>
                <a:gd name="connsiteX45" fmla="*/ 75465 w 339860"/>
                <a:gd name="connsiteY45" fmla="*/ 216600 h 491763"/>
                <a:gd name="connsiteX46" fmla="*/ 51081 w 339860"/>
                <a:gd name="connsiteY46" fmla="*/ 202718 h 491763"/>
                <a:gd name="connsiteX47" fmla="*/ 38623 w 339860"/>
                <a:gd name="connsiteY47" fmla="*/ 206099 h 491763"/>
                <a:gd name="connsiteX48" fmla="*/ 42004 w 339860"/>
                <a:gd name="connsiteY48" fmla="*/ 218558 h 491763"/>
                <a:gd name="connsiteX49" fmla="*/ 65943 w 339860"/>
                <a:gd name="connsiteY49" fmla="*/ 232174 h 491763"/>
                <a:gd name="connsiteX50" fmla="*/ 80093 w 339860"/>
                <a:gd name="connsiteY50" fmla="*/ 245701 h 491763"/>
                <a:gd name="connsiteX51" fmla="*/ 86144 w 339860"/>
                <a:gd name="connsiteY51" fmla="*/ 269373 h 491763"/>
                <a:gd name="connsiteX52" fmla="*/ 86144 w 339860"/>
                <a:gd name="connsiteY52" fmla="*/ 333180 h 491763"/>
                <a:gd name="connsiteX53" fmla="*/ 23227 w 339860"/>
                <a:gd name="connsiteY53" fmla="*/ 367353 h 491763"/>
                <a:gd name="connsiteX54" fmla="*/ 19489 w 339860"/>
                <a:gd name="connsiteY54" fmla="*/ 367353 h 491763"/>
                <a:gd name="connsiteX55" fmla="*/ 18332 w 339860"/>
                <a:gd name="connsiteY55" fmla="*/ 365573 h 491763"/>
                <a:gd name="connsiteX56" fmla="*/ 18332 w 339860"/>
                <a:gd name="connsiteY56" fmla="*/ 97440 h 491763"/>
                <a:gd name="connsiteX57" fmla="*/ 33194 w 339860"/>
                <a:gd name="connsiteY57" fmla="*/ 73679 h 491763"/>
                <a:gd name="connsiteX58" fmla="*/ 134467 w 339860"/>
                <a:gd name="connsiteY58" fmla="*/ 18593 h 491763"/>
                <a:gd name="connsiteX59" fmla="*/ 137582 w 339860"/>
                <a:gd name="connsiteY59" fmla="*/ 19483 h 491763"/>
                <a:gd name="connsiteX60" fmla="*/ 137582 w 339860"/>
                <a:gd name="connsiteY60" fmla="*/ 138465 h 491763"/>
                <a:gd name="connsiteX61" fmla="*/ 146659 w 339860"/>
                <a:gd name="connsiteY61" fmla="*/ 147543 h 491763"/>
                <a:gd name="connsiteX62" fmla="*/ 155736 w 339860"/>
                <a:gd name="connsiteY62" fmla="*/ 138465 h 491763"/>
                <a:gd name="connsiteX63" fmla="*/ 155736 w 339860"/>
                <a:gd name="connsiteY63" fmla="*/ 19394 h 491763"/>
                <a:gd name="connsiteX64" fmla="*/ 146214 w 339860"/>
                <a:gd name="connsiteY64" fmla="*/ 2931 h 491763"/>
                <a:gd name="connsiteX65" fmla="*/ 125657 w 339860"/>
                <a:gd name="connsiteY65" fmla="*/ 2486 h 491763"/>
                <a:gd name="connsiteX66" fmla="*/ 24384 w 339860"/>
                <a:gd name="connsiteY66" fmla="*/ 57572 h 491763"/>
                <a:gd name="connsiteX67" fmla="*/ 0 w 339860"/>
                <a:gd name="connsiteY67" fmla="*/ 97440 h 491763"/>
                <a:gd name="connsiteX68" fmla="*/ 0 w 339860"/>
                <a:gd name="connsiteY68" fmla="*/ 365840 h 491763"/>
                <a:gd name="connsiteX69" fmla="*/ 10056 w 339860"/>
                <a:gd name="connsiteY69" fmla="*/ 383282 h 491763"/>
                <a:gd name="connsiteX70" fmla="*/ 21358 w 339860"/>
                <a:gd name="connsiteY70" fmla="*/ 386397 h 491763"/>
                <a:gd name="connsiteX71" fmla="*/ 31859 w 339860"/>
                <a:gd name="connsiteY71" fmla="*/ 383727 h 491763"/>
                <a:gd name="connsiteX72" fmla="*/ 86144 w 339860"/>
                <a:gd name="connsiteY72" fmla="*/ 354271 h 491763"/>
                <a:gd name="connsiteX73" fmla="*/ 86144 w 339860"/>
                <a:gd name="connsiteY73" fmla="*/ 371980 h 491763"/>
                <a:gd name="connsiteX74" fmla="*/ 114266 w 339860"/>
                <a:gd name="connsiteY74" fmla="*/ 416743 h 491763"/>
                <a:gd name="connsiteX75" fmla="*/ 135535 w 339860"/>
                <a:gd name="connsiteY75" fmla="*/ 413895 h 491763"/>
                <a:gd name="connsiteX76" fmla="*/ 147282 w 339860"/>
                <a:gd name="connsiteY76" fmla="*/ 392982 h 491763"/>
                <a:gd name="connsiteX77" fmla="*/ 147282 w 339860"/>
                <a:gd name="connsiteY77" fmla="*/ 382570 h 491763"/>
                <a:gd name="connsiteX78" fmla="*/ 147371 w 339860"/>
                <a:gd name="connsiteY78" fmla="*/ 380879 h 491763"/>
                <a:gd name="connsiteX79" fmla="*/ 152532 w 339860"/>
                <a:gd name="connsiteY79" fmla="*/ 383282 h 491763"/>
                <a:gd name="connsiteX80" fmla="*/ 162321 w 339860"/>
                <a:gd name="connsiteY80" fmla="*/ 402504 h 491763"/>
                <a:gd name="connsiteX81" fmla="*/ 162321 w 339860"/>
                <a:gd name="connsiteY81" fmla="*/ 427689 h 491763"/>
                <a:gd name="connsiteX82" fmla="*/ 163389 w 339860"/>
                <a:gd name="connsiteY82" fmla="*/ 437033 h 491763"/>
                <a:gd name="connsiteX83" fmla="*/ 169708 w 339860"/>
                <a:gd name="connsiteY83" fmla="*/ 447712 h 491763"/>
                <a:gd name="connsiteX84" fmla="*/ 171220 w 339860"/>
                <a:gd name="connsiteY84" fmla="*/ 448869 h 491763"/>
                <a:gd name="connsiteX85" fmla="*/ 179675 w 339860"/>
                <a:gd name="connsiteY85" fmla="*/ 453942 h 491763"/>
                <a:gd name="connsiteX86" fmla="*/ 194803 w 339860"/>
                <a:gd name="connsiteY86" fmla="*/ 455900 h 491763"/>
                <a:gd name="connsiteX87" fmla="*/ 202724 w 339860"/>
                <a:gd name="connsiteY87" fmla="*/ 447356 h 491763"/>
                <a:gd name="connsiteX88" fmla="*/ 202724 w 339860"/>
                <a:gd name="connsiteY88" fmla="*/ 454565 h 491763"/>
                <a:gd name="connsiteX89" fmla="*/ 205927 w 339860"/>
                <a:gd name="connsiteY89" fmla="*/ 465689 h 491763"/>
                <a:gd name="connsiteX90" fmla="*/ 214916 w 339860"/>
                <a:gd name="connsiteY90" fmla="*/ 474321 h 491763"/>
                <a:gd name="connsiteX91" fmla="*/ 242414 w 339860"/>
                <a:gd name="connsiteY91" fmla="*/ 490517 h 491763"/>
                <a:gd name="connsiteX92" fmla="*/ 242414 w 339860"/>
                <a:gd name="connsiteY92" fmla="*/ 490517 h 491763"/>
                <a:gd name="connsiteX93" fmla="*/ 244639 w 339860"/>
                <a:gd name="connsiteY93" fmla="*/ 491496 h 491763"/>
                <a:gd name="connsiteX94" fmla="*/ 244817 w 339860"/>
                <a:gd name="connsiteY94" fmla="*/ 491496 h 491763"/>
                <a:gd name="connsiteX95" fmla="*/ 247042 w 339860"/>
                <a:gd name="connsiteY95" fmla="*/ 491763 h 491763"/>
                <a:gd name="connsiteX96" fmla="*/ 249355 w 339860"/>
                <a:gd name="connsiteY96" fmla="*/ 491496 h 491763"/>
                <a:gd name="connsiteX97" fmla="*/ 249355 w 339860"/>
                <a:gd name="connsiteY97" fmla="*/ 491496 h 491763"/>
                <a:gd name="connsiteX98" fmla="*/ 251402 w 339860"/>
                <a:gd name="connsiteY98" fmla="*/ 490695 h 491763"/>
                <a:gd name="connsiteX99" fmla="*/ 251491 w 339860"/>
                <a:gd name="connsiteY99" fmla="*/ 490695 h 491763"/>
                <a:gd name="connsiteX100" fmla="*/ 251491 w 339860"/>
                <a:gd name="connsiteY100" fmla="*/ 490695 h 491763"/>
                <a:gd name="connsiteX101" fmla="*/ 335144 w 339860"/>
                <a:gd name="connsiteY101" fmla="*/ 445399 h 491763"/>
                <a:gd name="connsiteX102" fmla="*/ 335144 w 339860"/>
                <a:gd name="connsiteY102" fmla="*/ 445399 h 491763"/>
                <a:gd name="connsiteX103" fmla="*/ 337635 w 339860"/>
                <a:gd name="connsiteY103" fmla="*/ 443352 h 491763"/>
                <a:gd name="connsiteX104" fmla="*/ 338169 w 339860"/>
                <a:gd name="connsiteY104" fmla="*/ 442729 h 491763"/>
                <a:gd name="connsiteX105" fmla="*/ 338703 w 339860"/>
                <a:gd name="connsiteY105" fmla="*/ 442017 h 491763"/>
                <a:gd name="connsiteX106" fmla="*/ 339059 w 339860"/>
                <a:gd name="connsiteY106" fmla="*/ 441038 h 491763"/>
                <a:gd name="connsiteX107" fmla="*/ 339682 w 339860"/>
                <a:gd name="connsiteY107" fmla="*/ 439347 h 491763"/>
                <a:gd name="connsiteX108" fmla="*/ 339860 w 339860"/>
                <a:gd name="connsiteY108" fmla="*/ 437567 h 491763"/>
                <a:gd name="connsiteX109" fmla="*/ 339771 w 339860"/>
                <a:gd name="connsiteY109" fmla="*/ 435876 h 491763"/>
                <a:gd name="connsiteX110" fmla="*/ 181010 w 339860"/>
                <a:gd name="connsiteY110" fmla="*/ 432762 h 491763"/>
                <a:gd name="connsiteX111" fmla="*/ 180387 w 339860"/>
                <a:gd name="connsiteY111" fmla="*/ 427689 h 491763"/>
                <a:gd name="connsiteX112" fmla="*/ 180387 w 339860"/>
                <a:gd name="connsiteY112" fmla="*/ 402504 h 491763"/>
                <a:gd name="connsiteX113" fmla="*/ 165792 w 339860"/>
                <a:gd name="connsiteY113" fmla="*/ 370645 h 491763"/>
                <a:gd name="connsiteX114" fmla="*/ 230845 w 339860"/>
                <a:gd name="connsiteY114" fmla="*/ 335494 h 491763"/>
                <a:gd name="connsiteX115" fmla="*/ 230845 w 339860"/>
                <a:gd name="connsiteY115" fmla="*/ 335494 h 491763"/>
                <a:gd name="connsiteX116" fmla="*/ 236185 w 339860"/>
                <a:gd name="connsiteY116" fmla="*/ 337985 h 491763"/>
                <a:gd name="connsiteX117" fmla="*/ 245974 w 339860"/>
                <a:gd name="connsiteY117" fmla="*/ 357208 h 491763"/>
                <a:gd name="connsiteX118" fmla="*/ 245974 w 339860"/>
                <a:gd name="connsiteY118" fmla="*/ 382392 h 491763"/>
                <a:gd name="connsiteX119" fmla="*/ 247042 w 339860"/>
                <a:gd name="connsiteY119" fmla="*/ 391736 h 491763"/>
                <a:gd name="connsiteX120" fmla="*/ 248110 w 339860"/>
                <a:gd name="connsiteY120" fmla="*/ 395029 h 491763"/>
                <a:gd name="connsiteX121" fmla="*/ 192846 w 339860"/>
                <a:gd name="connsiteY121" fmla="*/ 424930 h 491763"/>
                <a:gd name="connsiteX122" fmla="*/ 190621 w 339860"/>
                <a:gd name="connsiteY122" fmla="*/ 426087 h 491763"/>
                <a:gd name="connsiteX123" fmla="*/ 185459 w 339860"/>
                <a:gd name="connsiteY123" fmla="*/ 435876 h 491763"/>
                <a:gd name="connsiteX124" fmla="*/ 181099 w 339860"/>
                <a:gd name="connsiteY124" fmla="*/ 432851 h 491763"/>
                <a:gd name="connsiteX125" fmla="*/ 221590 w 339860"/>
                <a:gd name="connsiteY125" fmla="*/ 456345 h 491763"/>
                <a:gd name="connsiteX126" fmla="*/ 220878 w 339860"/>
                <a:gd name="connsiteY126" fmla="*/ 454120 h 491763"/>
                <a:gd name="connsiteX127" fmla="*/ 220878 w 339860"/>
                <a:gd name="connsiteY127" fmla="*/ 444420 h 491763"/>
                <a:gd name="connsiteX128" fmla="*/ 216428 w 339860"/>
                <a:gd name="connsiteY128" fmla="*/ 432673 h 491763"/>
                <a:gd name="connsiteX129" fmla="*/ 283172 w 339860"/>
                <a:gd name="connsiteY129" fmla="*/ 396542 h 491763"/>
                <a:gd name="connsiteX130" fmla="*/ 283172 w 339860"/>
                <a:gd name="connsiteY130" fmla="*/ 396542 h 491763"/>
                <a:gd name="connsiteX131" fmla="*/ 286376 w 339860"/>
                <a:gd name="connsiteY131" fmla="*/ 399034 h 491763"/>
                <a:gd name="connsiteX132" fmla="*/ 286376 w 339860"/>
                <a:gd name="connsiteY132" fmla="*/ 409001 h 491763"/>
                <a:gd name="connsiteX133" fmla="*/ 289580 w 339860"/>
                <a:gd name="connsiteY133" fmla="*/ 420125 h 491763"/>
                <a:gd name="connsiteX134" fmla="*/ 298657 w 339860"/>
                <a:gd name="connsiteY134" fmla="*/ 428846 h 491763"/>
                <a:gd name="connsiteX135" fmla="*/ 312273 w 339860"/>
                <a:gd name="connsiteY135" fmla="*/ 436855 h 491763"/>
                <a:gd name="connsiteX136" fmla="*/ 247220 w 339860"/>
                <a:gd name="connsiteY136" fmla="*/ 472007 h 491763"/>
                <a:gd name="connsiteX137" fmla="*/ 223548 w 339860"/>
                <a:gd name="connsiteY137" fmla="*/ 458124 h 491763"/>
                <a:gd name="connsiteX138" fmla="*/ 221501 w 339860"/>
                <a:gd name="connsiteY138" fmla="*/ 456256 h 49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39860" h="491763">
                  <a:moveTo>
                    <a:pt x="339682" y="435787"/>
                  </a:moveTo>
                  <a:cubicBezTo>
                    <a:pt x="339593" y="435164"/>
                    <a:pt x="339326" y="434542"/>
                    <a:pt x="339148" y="433919"/>
                  </a:cubicBezTo>
                  <a:cubicBezTo>
                    <a:pt x="339059" y="433563"/>
                    <a:pt x="339059" y="433296"/>
                    <a:pt x="338881" y="432940"/>
                  </a:cubicBezTo>
                  <a:cubicBezTo>
                    <a:pt x="338792" y="432762"/>
                    <a:pt x="338614" y="432673"/>
                    <a:pt x="338525" y="432495"/>
                  </a:cubicBezTo>
                  <a:cubicBezTo>
                    <a:pt x="338169" y="431961"/>
                    <a:pt x="337813" y="431516"/>
                    <a:pt x="337368" y="431071"/>
                  </a:cubicBezTo>
                  <a:cubicBezTo>
                    <a:pt x="336923" y="430626"/>
                    <a:pt x="336479" y="430181"/>
                    <a:pt x="336034" y="429825"/>
                  </a:cubicBezTo>
                  <a:cubicBezTo>
                    <a:pt x="335856" y="429736"/>
                    <a:pt x="335767" y="429558"/>
                    <a:pt x="335589" y="429380"/>
                  </a:cubicBezTo>
                  <a:lnTo>
                    <a:pt x="307556" y="412827"/>
                  </a:lnTo>
                  <a:cubicBezTo>
                    <a:pt x="306607" y="412234"/>
                    <a:pt x="305925" y="411611"/>
                    <a:pt x="305509" y="410959"/>
                  </a:cubicBezTo>
                  <a:cubicBezTo>
                    <a:pt x="305064" y="410247"/>
                    <a:pt x="304797" y="409357"/>
                    <a:pt x="304797" y="408823"/>
                  </a:cubicBezTo>
                  <a:lnTo>
                    <a:pt x="304797" y="399123"/>
                  </a:lnTo>
                  <a:cubicBezTo>
                    <a:pt x="304797" y="390669"/>
                    <a:pt x="297767" y="381947"/>
                    <a:pt x="288690" y="379189"/>
                  </a:cubicBezTo>
                  <a:cubicBezTo>
                    <a:pt x="286554" y="378566"/>
                    <a:pt x="279880" y="376964"/>
                    <a:pt x="274540" y="380701"/>
                  </a:cubicBezTo>
                  <a:lnTo>
                    <a:pt x="264662" y="386041"/>
                  </a:lnTo>
                  <a:cubicBezTo>
                    <a:pt x="264395" y="384617"/>
                    <a:pt x="264306" y="383460"/>
                    <a:pt x="264306" y="382392"/>
                  </a:cubicBezTo>
                  <a:lnTo>
                    <a:pt x="264306" y="357208"/>
                  </a:lnTo>
                  <a:cubicBezTo>
                    <a:pt x="264306" y="351779"/>
                    <a:pt x="262971" y="333091"/>
                    <a:pt x="245885" y="322501"/>
                  </a:cubicBezTo>
                  <a:cubicBezTo>
                    <a:pt x="242503" y="320365"/>
                    <a:pt x="232180" y="314135"/>
                    <a:pt x="222480" y="319475"/>
                  </a:cubicBezTo>
                  <a:cubicBezTo>
                    <a:pt x="222480" y="319475"/>
                    <a:pt x="222302" y="319475"/>
                    <a:pt x="222302" y="319475"/>
                  </a:cubicBezTo>
                  <a:lnTo>
                    <a:pt x="222035" y="319653"/>
                  </a:lnTo>
                  <a:cubicBezTo>
                    <a:pt x="222035" y="319653"/>
                    <a:pt x="222035" y="319653"/>
                    <a:pt x="222035" y="319653"/>
                  </a:cubicBezTo>
                  <a:cubicBezTo>
                    <a:pt x="222035" y="319653"/>
                    <a:pt x="222035" y="319653"/>
                    <a:pt x="222035" y="319653"/>
                  </a:cubicBezTo>
                  <a:lnTo>
                    <a:pt x="189108" y="337451"/>
                  </a:lnTo>
                  <a:cubicBezTo>
                    <a:pt x="188307" y="333269"/>
                    <a:pt x="188218" y="329175"/>
                    <a:pt x="188218" y="326505"/>
                  </a:cubicBezTo>
                  <a:lnTo>
                    <a:pt x="188218" y="224432"/>
                  </a:lnTo>
                  <a:cubicBezTo>
                    <a:pt x="188396" y="214731"/>
                    <a:pt x="187417" y="204052"/>
                    <a:pt x="179497" y="191060"/>
                  </a:cubicBezTo>
                  <a:cubicBezTo>
                    <a:pt x="173267" y="180915"/>
                    <a:pt x="166860" y="176287"/>
                    <a:pt x="159207" y="171481"/>
                  </a:cubicBezTo>
                  <a:lnTo>
                    <a:pt x="134823" y="157599"/>
                  </a:lnTo>
                  <a:cubicBezTo>
                    <a:pt x="130462" y="155107"/>
                    <a:pt x="124856" y="156620"/>
                    <a:pt x="122364" y="160980"/>
                  </a:cubicBezTo>
                  <a:cubicBezTo>
                    <a:pt x="119872" y="165341"/>
                    <a:pt x="121385" y="170947"/>
                    <a:pt x="125746" y="173439"/>
                  </a:cubicBezTo>
                  <a:lnTo>
                    <a:pt x="149684" y="187055"/>
                  </a:lnTo>
                  <a:cubicBezTo>
                    <a:pt x="156448" y="191416"/>
                    <a:pt x="159919" y="194263"/>
                    <a:pt x="163834" y="200582"/>
                  </a:cubicBezTo>
                  <a:cubicBezTo>
                    <a:pt x="169619" y="210104"/>
                    <a:pt x="170064" y="217134"/>
                    <a:pt x="169886" y="224254"/>
                  </a:cubicBezTo>
                  <a:lnTo>
                    <a:pt x="169886" y="326505"/>
                  </a:lnTo>
                  <a:cubicBezTo>
                    <a:pt x="169886" y="330777"/>
                    <a:pt x="169886" y="338430"/>
                    <a:pt x="172466" y="346440"/>
                  </a:cubicBezTo>
                  <a:lnTo>
                    <a:pt x="138560" y="364772"/>
                  </a:lnTo>
                  <a:cubicBezTo>
                    <a:pt x="138560" y="364772"/>
                    <a:pt x="138560" y="364772"/>
                    <a:pt x="138560" y="364772"/>
                  </a:cubicBezTo>
                  <a:cubicBezTo>
                    <a:pt x="138560" y="364772"/>
                    <a:pt x="138382" y="364772"/>
                    <a:pt x="138293" y="364861"/>
                  </a:cubicBezTo>
                  <a:cubicBezTo>
                    <a:pt x="133310" y="367798"/>
                    <a:pt x="129928" y="373493"/>
                    <a:pt x="129127" y="381324"/>
                  </a:cubicBezTo>
                  <a:lnTo>
                    <a:pt x="129127" y="391825"/>
                  </a:lnTo>
                  <a:cubicBezTo>
                    <a:pt x="128949" y="393694"/>
                    <a:pt x="127614" y="397076"/>
                    <a:pt x="125390" y="398589"/>
                  </a:cubicBezTo>
                  <a:cubicBezTo>
                    <a:pt x="124856" y="398945"/>
                    <a:pt x="123165" y="400102"/>
                    <a:pt x="119249" y="398945"/>
                  </a:cubicBezTo>
                  <a:cubicBezTo>
                    <a:pt x="106256" y="395296"/>
                    <a:pt x="104477" y="383727"/>
                    <a:pt x="104477" y="371713"/>
                  </a:cubicBezTo>
                  <a:lnTo>
                    <a:pt x="104477" y="269639"/>
                  </a:lnTo>
                  <a:cubicBezTo>
                    <a:pt x="104655" y="259939"/>
                    <a:pt x="103676" y="249260"/>
                    <a:pt x="95755" y="236179"/>
                  </a:cubicBezTo>
                  <a:cubicBezTo>
                    <a:pt x="90060" y="227012"/>
                    <a:pt x="84453" y="222296"/>
                    <a:pt x="75465" y="216600"/>
                  </a:cubicBezTo>
                  <a:lnTo>
                    <a:pt x="51081" y="202718"/>
                  </a:lnTo>
                  <a:cubicBezTo>
                    <a:pt x="46721" y="200226"/>
                    <a:pt x="41114" y="201739"/>
                    <a:pt x="38623" y="206099"/>
                  </a:cubicBezTo>
                  <a:cubicBezTo>
                    <a:pt x="36131" y="210460"/>
                    <a:pt x="37644" y="216066"/>
                    <a:pt x="42004" y="218558"/>
                  </a:cubicBezTo>
                  <a:lnTo>
                    <a:pt x="65943" y="232174"/>
                  </a:lnTo>
                  <a:cubicBezTo>
                    <a:pt x="72706" y="236534"/>
                    <a:pt x="76177" y="239382"/>
                    <a:pt x="80093" y="245701"/>
                  </a:cubicBezTo>
                  <a:cubicBezTo>
                    <a:pt x="85877" y="255223"/>
                    <a:pt x="86322" y="262253"/>
                    <a:pt x="86144" y="269373"/>
                  </a:cubicBezTo>
                  <a:lnTo>
                    <a:pt x="86144" y="333180"/>
                  </a:lnTo>
                  <a:lnTo>
                    <a:pt x="23227" y="367353"/>
                  </a:lnTo>
                  <a:cubicBezTo>
                    <a:pt x="21447" y="368332"/>
                    <a:pt x="19934" y="367531"/>
                    <a:pt x="19489" y="367353"/>
                  </a:cubicBezTo>
                  <a:cubicBezTo>
                    <a:pt x="18688" y="366908"/>
                    <a:pt x="18332" y="366285"/>
                    <a:pt x="18332" y="365573"/>
                  </a:cubicBezTo>
                  <a:lnTo>
                    <a:pt x="18332" y="97440"/>
                  </a:lnTo>
                  <a:cubicBezTo>
                    <a:pt x="18332" y="87740"/>
                    <a:pt x="24028" y="78663"/>
                    <a:pt x="33194" y="73679"/>
                  </a:cubicBezTo>
                  <a:lnTo>
                    <a:pt x="134467" y="18593"/>
                  </a:lnTo>
                  <a:cubicBezTo>
                    <a:pt x="135624" y="17970"/>
                    <a:pt x="136692" y="18415"/>
                    <a:pt x="137582" y="19483"/>
                  </a:cubicBezTo>
                  <a:lnTo>
                    <a:pt x="137582" y="138465"/>
                  </a:lnTo>
                  <a:cubicBezTo>
                    <a:pt x="137582" y="143538"/>
                    <a:pt x="141675" y="147543"/>
                    <a:pt x="146659" y="147543"/>
                  </a:cubicBezTo>
                  <a:cubicBezTo>
                    <a:pt x="151642" y="147543"/>
                    <a:pt x="155736" y="143449"/>
                    <a:pt x="155736" y="138465"/>
                  </a:cubicBezTo>
                  <a:lnTo>
                    <a:pt x="155736" y="19394"/>
                  </a:lnTo>
                  <a:cubicBezTo>
                    <a:pt x="155736" y="12631"/>
                    <a:pt x="152176" y="6490"/>
                    <a:pt x="146214" y="2931"/>
                  </a:cubicBezTo>
                  <a:cubicBezTo>
                    <a:pt x="139984" y="-807"/>
                    <a:pt x="132064" y="-985"/>
                    <a:pt x="125657" y="2486"/>
                  </a:cubicBezTo>
                  <a:lnTo>
                    <a:pt x="24384" y="57572"/>
                  </a:lnTo>
                  <a:cubicBezTo>
                    <a:pt x="9344" y="65759"/>
                    <a:pt x="0" y="80977"/>
                    <a:pt x="0" y="97440"/>
                  </a:cubicBezTo>
                  <a:lnTo>
                    <a:pt x="0" y="365840"/>
                  </a:lnTo>
                  <a:cubicBezTo>
                    <a:pt x="0" y="372959"/>
                    <a:pt x="3738" y="379456"/>
                    <a:pt x="10056" y="383282"/>
                  </a:cubicBezTo>
                  <a:cubicBezTo>
                    <a:pt x="13527" y="385329"/>
                    <a:pt x="17442" y="386397"/>
                    <a:pt x="21358" y="386397"/>
                  </a:cubicBezTo>
                  <a:cubicBezTo>
                    <a:pt x="25007" y="386397"/>
                    <a:pt x="28566" y="385507"/>
                    <a:pt x="31859" y="383727"/>
                  </a:cubicBezTo>
                  <a:lnTo>
                    <a:pt x="86144" y="354271"/>
                  </a:lnTo>
                  <a:lnTo>
                    <a:pt x="86144" y="371980"/>
                  </a:lnTo>
                  <a:cubicBezTo>
                    <a:pt x="86144" y="396453"/>
                    <a:pt x="95577" y="411582"/>
                    <a:pt x="114266" y="416743"/>
                  </a:cubicBezTo>
                  <a:cubicBezTo>
                    <a:pt x="124233" y="419502"/>
                    <a:pt x="131352" y="416743"/>
                    <a:pt x="135535" y="413895"/>
                  </a:cubicBezTo>
                  <a:cubicBezTo>
                    <a:pt x="143099" y="408823"/>
                    <a:pt x="146570" y="400013"/>
                    <a:pt x="147282" y="392982"/>
                  </a:cubicBezTo>
                  <a:lnTo>
                    <a:pt x="147282" y="382570"/>
                  </a:lnTo>
                  <a:cubicBezTo>
                    <a:pt x="147282" y="381769"/>
                    <a:pt x="147549" y="381146"/>
                    <a:pt x="147371" y="380879"/>
                  </a:cubicBezTo>
                  <a:cubicBezTo>
                    <a:pt x="148083" y="380968"/>
                    <a:pt x="149595" y="381502"/>
                    <a:pt x="152532" y="383282"/>
                  </a:cubicBezTo>
                  <a:cubicBezTo>
                    <a:pt x="161609" y="388889"/>
                    <a:pt x="162321" y="399390"/>
                    <a:pt x="162321" y="402504"/>
                  </a:cubicBezTo>
                  <a:lnTo>
                    <a:pt x="162321" y="427689"/>
                  </a:lnTo>
                  <a:cubicBezTo>
                    <a:pt x="162321" y="430181"/>
                    <a:pt x="162321" y="432851"/>
                    <a:pt x="163389" y="437033"/>
                  </a:cubicBezTo>
                  <a:cubicBezTo>
                    <a:pt x="164724" y="442729"/>
                    <a:pt x="167394" y="445577"/>
                    <a:pt x="169708" y="447712"/>
                  </a:cubicBezTo>
                  <a:cubicBezTo>
                    <a:pt x="170153" y="448157"/>
                    <a:pt x="170687" y="448513"/>
                    <a:pt x="171220" y="448869"/>
                  </a:cubicBezTo>
                  <a:lnTo>
                    <a:pt x="179675" y="453942"/>
                  </a:lnTo>
                  <a:cubicBezTo>
                    <a:pt x="184124" y="457234"/>
                    <a:pt x="189820" y="458035"/>
                    <a:pt x="194803" y="455900"/>
                  </a:cubicBezTo>
                  <a:cubicBezTo>
                    <a:pt x="197295" y="454832"/>
                    <a:pt x="201033" y="452429"/>
                    <a:pt x="202724" y="447356"/>
                  </a:cubicBezTo>
                  <a:lnTo>
                    <a:pt x="202724" y="454565"/>
                  </a:lnTo>
                  <a:cubicBezTo>
                    <a:pt x="202902" y="458480"/>
                    <a:pt x="203970" y="462396"/>
                    <a:pt x="205927" y="465689"/>
                  </a:cubicBezTo>
                  <a:cubicBezTo>
                    <a:pt x="208775" y="470494"/>
                    <a:pt x="211801" y="472363"/>
                    <a:pt x="214916" y="474321"/>
                  </a:cubicBezTo>
                  <a:lnTo>
                    <a:pt x="242414" y="490517"/>
                  </a:lnTo>
                  <a:cubicBezTo>
                    <a:pt x="242414" y="490517"/>
                    <a:pt x="242414" y="490517"/>
                    <a:pt x="242414" y="490517"/>
                  </a:cubicBezTo>
                  <a:cubicBezTo>
                    <a:pt x="243126" y="490962"/>
                    <a:pt x="243838" y="491229"/>
                    <a:pt x="244639" y="491496"/>
                  </a:cubicBezTo>
                  <a:cubicBezTo>
                    <a:pt x="244639" y="491496"/>
                    <a:pt x="244728" y="491496"/>
                    <a:pt x="244817" y="491496"/>
                  </a:cubicBezTo>
                  <a:cubicBezTo>
                    <a:pt x="245529" y="491674"/>
                    <a:pt x="246330" y="491763"/>
                    <a:pt x="247042" y="491763"/>
                  </a:cubicBezTo>
                  <a:cubicBezTo>
                    <a:pt x="247754" y="491763"/>
                    <a:pt x="248554" y="491674"/>
                    <a:pt x="249355" y="491496"/>
                  </a:cubicBezTo>
                  <a:cubicBezTo>
                    <a:pt x="249355" y="491496"/>
                    <a:pt x="249355" y="491496"/>
                    <a:pt x="249355" y="491496"/>
                  </a:cubicBezTo>
                  <a:cubicBezTo>
                    <a:pt x="250067" y="491318"/>
                    <a:pt x="250690" y="491051"/>
                    <a:pt x="251402" y="490695"/>
                  </a:cubicBezTo>
                  <a:lnTo>
                    <a:pt x="251491" y="490695"/>
                  </a:lnTo>
                  <a:cubicBezTo>
                    <a:pt x="251491" y="490695"/>
                    <a:pt x="251491" y="490695"/>
                    <a:pt x="251491" y="490695"/>
                  </a:cubicBezTo>
                  <a:lnTo>
                    <a:pt x="335144" y="445399"/>
                  </a:lnTo>
                  <a:cubicBezTo>
                    <a:pt x="335144" y="445399"/>
                    <a:pt x="335144" y="445399"/>
                    <a:pt x="335144" y="445399"/>
                  </a:cubicBezTo>
                  <a:cubicBezTo>
                    <a:pt x="336034" y="444865"/>
                    <a:pt x="336834" y="444153"/>
                    <a:pt x="337635" y="443352"/>
                  </a:cubicBezTo>
                  <a:cubicBezTo>
                    <a:pt x="337813" y="443174"/>
                    <a:pt x="337991" y="442907"/>
                    <a:pt x="338169" y="442729"/>
                  </a:cubicBezTo>
                  <a:cubicBezTo>
                    <a:pt x="338347" y="442462"/>
                    <a:pt x="338525" y="442284"/>
                    <a:pt x="338703" y="442017"/>
                  </a:cubicBezTo>
                  <a:cubicBezTo>
                    <a:pt x="338881" y="441661"/>
                    <a:pt x="338881" y="441305"/>
                    <a:pt x="339059" y="441038"/>
                  </a:cubicBezTo>
                  <a:cubicBezTo>
                    <a:pt x="339326" y="440504"/>
                    <a:pt x="339504" y="439881"/>
                    <a:pt x="339682" y="439347"/>
                  </a:cubicBezTo>
                  <a:cubicBezTo>
                    <a:pt x="339771" y="438724"/>
                    <a:pt x="339860" y="438190"/>
                    <a:pt x="339860" y="437567"/>
                  </a:cubicBezTo>
                  <a:cubicBezTo>
                    <a:pt x="339860" y="437033"/>
                    <a:pt x="339860" y="436499"/>
                    <a:pt x="339771" y="435876"/>
                  </a:cubicBezTo>
                  <a:close/>
                  <a:moveTo>
                    <a:pt x="181010" y="432762"/>
                  </a:moveTo>
                  <a:cubicBezTo>
                    <a:pt x="180476" y="430537"/>
                    <a:pt x="180387" y="429291"/>
                    <a:pt x="180387" y="427689"/>
                  </a:cubicBezTo>
                  <a:lnTo>
                    <a:pt x="180387" y="402504"/>
                  </a:lnTo>
                  <a:cubicBezTo>
                    <a:pt x="180387" y="397521"/>
                    <a:pt x="179141" y="381502"/>
                    <a:pt x="165792" y="370645"/>
                  </a:cubicBezTo>
                  <a:lnTo>
                    <a:pt x="230845" y="335494"/>
                  </a:lnTo>
                  <a:cubicBezTo>
                    <a:pt x="230845" y="335494"/>
                    <a:pt x="230845" y="335494"/>
                    <a:pt x="230845" y="335494"/>
                  </a:cubicBezTo>
                  <a:cubicBezTo>
                    <a:pt x="231379" y="335405"/>
                    <a:pt x="232981" y="336027"/>
                    <a:pt x="236185" y="337985"/>
                  </a:cubicBezTo>
                  <a:cubicBezTo>
                    <a:pt x="245262" y="343592"/>
                    <a:pt x="245974" y="354093"/>
                    <a:pt x="245974" y="357208"/>
                  </a:cubicBezTo>
                  <a:lnTo>
                    <a:pt x="245974" y="382392"/>
                  </a:lnTo>
                  <a:cubicBezTo>
                    <a:pt x="245974" y="384884"/>
                    <a:pt x="245974" y="387643"/>
                    <a:pt x="247042" y="391736"/>
                  </a:cubicBezTo>
                  <a:cubicBezTo>
                    <a:pt x="247309" y="392982"/>
                    <a:pt x="247754" y="394050"/>
                    <a:pt x="248110" y="395029"/>
                  </a:cubicBezTo>
                  <a:lnTo>
                    <a:pt x="192846" y="424930"/>
                  </a:lnTo>
                  <a:cubicBezTo>
                    <a:pt x="192134" y="425286"/>
                    <a:pt x="191333" y="425642"/>
                    <a:pt x="190621" y="426087"/>
                  </a:cubicBezTo>
                  <a:cubicBezTo>
                    <a:pt x="187595" y="428134"/>
                    <a:pt x="185726" y="431516"/>
                    <a:pt x="185459" y="435876"/>
                  </a:cubicBezTo>
                  <a:lnTo>
                    <a:pt x="181099" y="432851"/>
                  </a:lnTo>
                  <a:close/>
                  <a:moveTo>
                    <a:pt x="221590" y="456345"/>
                  </a:moveTo>
                  <a:cubicBezTo>
                    <a:pt x="221145" y="455633"/>
                    <a:pt x="220878" y="454743"/>
                    <a:pt x="220878" y="454120"/>
                  </a:cubicBezTo>
                  <a:lnTo>
                    <a:pt x="220878" y="444420"/>
                  </a:lnTo>
                  <a:cubicBezTo>
                    <a:pt x="220878" y="440326"/>
                    <a:pt x="219187" y="436232"/>
                    <a:pt x="216428" y="432673"/>
                  </a:cubicBezTo>
                  <a:lnTo>
                    <a:pt x="283172" y="396542"/>
                  </a:lnTo>
                  <a:lnTo>
                    <a:pt x="283172" y="396542"/>
                  </a:lnTo>
                  <a:cubicBezTo>
                    <a:pt x="284952" y="397076"/>
                    <a:pt x="286198" y="398767"/>
                    <a:pt x="286376" y="399034"/>
                  </a:cubicBezTo>
                  <a:lnTo>
                    <a:pt x="286376" y="409001"/>
                  </a:lnTo>
                  <a:cubicBezTo>
                    <a:pt x="286465" y="412917"/>
                    <a:pt x="287622" y="416832"/>
                    <a:pt x="289580" y="420125"/>
                  </a:cubicBezTo>
                  <a:cubicBezTo>
                    <a:pt x="292428" y="425019"/>
                    <a:pt x="295453" y="426888"/>
                    <a:pt x="298657" y="428846"/>
                  </a:cubicBezTo>
                  <a:lnTo>
                    <a:pt x="312273" y="436855"/>
                  </a:lnTo>
                  <a:lnTo>
                    <a:pt x="247220" y="472007"/>
                  </a:lnTo>
                  <a:lnTo>
                    <a:pt x="223548" y="458124"/>
                  </a:lnTo>
                  <a:cubicBezTo>
                    <a:pt x="222598" y="457531"/>
                    <a:pt x="221917" y="456908"/>
                    <a:pt x="221501" y="45625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195">
              <a:extLst>
                <a:ext uri="{FF2B5EF4-FFF2-40B4-BE49-F238E27FC236}">
                  <a16:creationId xmlns:a16="http://schemas.microsoft.com/office/drawing/2014/main" id="{94534F04-5C09-4F12-9E55-EF14095EFD3E}"/>
                </a:ext>
              </a:extLst>
            </p:cNvPr>
            <p:cNvSpPr/>
            <p:nvPr/>
          </p:nvSpPr>
          <p:spPr>
            <a:xfrm>
              <a:off x="2429915" y="2352270"/>
              <a:ext cx="56959" cy="39331"/>
            </a:xfrm>
            <a:custGeom>
              <a:avLst/>
              <a:gdLst>
                <a:gd name="connsiteX0" fmla="*/ 43475 w 56959"/>
                <a:gd name="connsiteY0" fmla="*/ 1154 h 39331"/>
                <a:gd name="connsiteX1" fmla="*/ 4763 w 56959"/>
                <a:gd name="connsiteY1" fmla="*/ 22156 h 39331"/>
                <a:gd name="connsiteX2" fmla="*/ 1115 w 56959"/>
                <a:gd name="connsiteY2" fmla="*/ 34526 h 39331"/>
                <a:gd name="connsiteX3" fmla="*/ 9124 w 56959"/>
                <a:gd name="connsiteY3" fmla="*/ 39332 h 39331"/>
                <a:gd name="connsiteX4" fmla="*/ 13485 w 56959"/>
                <a:gd name="connsiteY4" fmla="*/ 38175 h 39331"/>
                <a:gd name="connsiteX5" fmla="*/ 52196 w 56959"/>
                <a:gd name="connsiteY5" fmla="*/ 17173 h 39331"/>
                <a:gd name="connsiteX6" fmla="*/ 55845 w 56959"/>
                <a:gd name="connsiteY6" fmla="*/ 4803 h 39331"/>
                <a:gd name="connsiteX7" fmla="*/ 43475 w 56959"/>
                <a:gd name="connsiteY7" fmla="*/ 1154 h 3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59" h="39331">
                  <a:moveTo>
                    <a:pt x="43475" y="1154"/>
                  </a:moveTo>
                  <a:lnTo>
                    <a:pt x="4763" y="22156"/>
                  </a:lnTo>
                  <a:cubicBezTo>
                    <a:pt x="314" y="24559"/>
                    <a:pt x="-1288" y="30077"/>
                    <a:pt x="1115" y="34526"/>
                  </a:cubicBezTo>
                  <a:cubicBezTo>
                    <a:pt x="2806" y="37552"/>
                    <a:pt x="5920" y="39332"/>
                    <a:pt x="9124" y="39332"/>
                  </a:cubicBezTo>
                  <a:cubicBezTo>
                    <a:pt x="10637" y="39332"/>
                    <a:pt x="12061" y="38976"/>
                    <a:pt x="13485" y="38175"/>
                  </a:cubicBezTo>
                  <a:lnTo>
                    <a:pt x="52196" y="17173"/>
                  </a:lnTo>
                  <a:cubicBezTo>
                    <a:pt x="56646" y="14770"/>
                    <a:pt x="58248" y="9252"/>
                    <a:pt x="55845" y="4803"/>
                  </a:cubicBezTo>
                  <a:cubicBezTo>
                    <a:pt x="53442" y="353"/>
                    <a:pt x="47924" y="-1338"/>
                    <a:pt x="43475" y="1154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196">
              <a:extLst>
                <a:ext uri="{FF2B5EF4-FFF2-40B4-BE49-F238E27FC236}">
                  <a16:creationId xmlns:a16="http://schemas.microsoft.com/office/drawing/2014/main" id="{5515089C-6E49-4512-95B6-8DCD0C225ADE}"/>
                </a:ext>
              </a:extLst>
            </p:cNvPr>
            <p:cNvSpPr/>
            <p:nvPr/>
          </p:nvSpPr>
          <p:spPr>
            <a:xfrm>
              <a:off x="2492032" y="2544710"/>
              <a:ext cx="44678" cy="32617"/>
            </a:xfrm>
            <a:custGeom>
              <a:avLst/>
              <a:gdLst>
                <a:gd name="connsiteX0" fmla="*/ 43564 w 44678"/>
                <a:gd name="connsiteY0" fmla="*/ 4763 h 32617"/>
                <a:gd name="connsiteX1" fmla="*/ 31194 w 44678"/>
                <a:gd name="connsiteY1" fmla="*/ 1115 h 32617"/>
                <a:gd name="connsiteX2" fmla="*/ 4763 w 44678"/>
                <a:gd name="connsiteY2" fmla="*/ 15442 h 32617"/>
                <a:gd name="connsiteX3" fmla="*/ 1115 w 44678"/>
                <a:gd name="connsiteY3" fmla="*/ 27812 h 32617"/>
                <a:gd name="connsiteX4" fmla="*/ 9124 w 44678"/>
                <a:gd name="connsiteY4" fmla="*/ 32618 h 32617"/>
                <a:gd name="connsiteX5" fmla="*/ 13485 w 44678"/>
                <a:gd name="connsiteY5" fmla="*/ 31461 h 32617"/>
                <a:gd name="connsiteX6" fmla="*/ 39915 w 44678"/>
                <a:gd name="connsiteY6" fmla="*/ 17133 h 32617"/>
                <a:gd name="connsiteX7" fmla="*/ 43564 w 44678"/>
                <a:gd name="connsiteY7" fmla="*/ 4763 h 3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78" h="32617">
                  <a:moveTo>
                    <a:pt x="43564" y="4763"/>
                  </a:moveTo>
                  <a:cubicBezTo>
                    <a:pt x="41161" y="314"/>
                    <a:pt x="35644" y="-1288"/>
                    <a:pt x="31194" y="1115"/>
                  </a:cubicBezTo>
                  <a:lnTo>
                    <a:pt x="4763" y="15442"/>
                  </a:lnTo>
                  <a:cubicBezTo>
                    <a:pt x="314" y="17845"/>
                    <a:pt x="-1288" y="23363"/>
                    <a:pt x="1115" y="27812"/>
                  </a:cubicBezTo>
                  <a:cubicBezTo>
                    <a:pt x="2806" y="30838"/>
                    <a:pt x="5920" y="32618"/>
                    <a:pt x="9124" y="32618"/>
                  </a:cubicBezTo>
                  <a:cubicBezTo>
                    <a:pt x="10637" y="32618"/>
                    <a:pt x="12061" y="32262"/>
                    <a:pt x="13485" y="31461"/>
                  </a:cubicBezTo>
                  <a:lnTo>
                    <a:pt x="39915" y="17133"/>
                  </a:lnTo>
                  <a:cubicBezTo>
                    <a:pt x="44365" y="14730"/>
                    <a:pt x="45967" y="9213"/>
                    <a:pt x="43564" y="4763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197">
              <a:extLst>
                <a:ext uri="{FF2B5EF4-FFF2-40B4-BE49-F238E27FC236}">
                  <a16:creationId xmlns:a16="http://schemas.microsoft.com/office/drawing/2014/main" id="{DC898C87-8707-4962-B2C7-17D3D5E0ED3B}"/>
                </a:ext>
              </a:extLst>
            </p:cNvPr>
            <p:cNvSpPr/>
            <p:nvPr/>
          </p:nvSpPr>
          <p:spPr>
            <a:xfrm>
              <a:off x="2492032" y="2579951"/>
              <a:ext cx="44678" cy="32617"/>
            </a:xfrm>
            <a:custGeom>
              <a:avLst/>
              <a:gdLst>
                <a:gd name="connsiteX0" fmla="*/ 43564 w 44678"/>
                <a:gd name="connsiteY0" fmla="*/ 4763 h 32617"/>
                <a:gd name="connsiteX1" fmla="*/ 31194 w 44678"/>
                <a:gd name="connsiteY1" fmla="*/ 1115 h 32617"/>
                <a:gd name="connsiteX2" fmla="*/ 4763 w 44678"/>
                <a:gd name="connsiteY2" fmla="*/ 15442 h 32617"/>
                <a:gd name="connsiteX3" fmla="*/ 1115 w 44678"/>
                <a:gd name="connsiteY3" fmla="*/ 27812 h 32617"/>
                <a:gd name="connsiteX4" fmla="*/ 9124 w 44678"/>
                <a:gd name="connsiteY4" fmla="*/ 32618 h 32617"/>
                <a:gd name="connsiteX5" fmla="*/ 13485 w 44678"/>
                <a:gd name="connsiteY5" fmla="*/ 31461 h 32617"/>
                <a:gd name="connsiteX6" fmla="*/ 39915 w 44678"/>
                <a:gd name="connsiteY6" fmla="*/ 17133 h 32617"/>
                <a:gd name="connsiteX7" fmla="*/ 43564 w 44678"/>
                <a:gd name="connsiteY7" fmla="*/ 4763 h 3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78" h="32617">
                  <a:moveTo>
                    <a:pt x="43564" y="4763"/>
                  </a:moveTo>
                  <a:cubicBezTo>
                    <a:pt x="41161" y="314"/>
                    <a:pt x="35644" y="-1288"/>
                    <a:pt x="31194" y="1115"/>
                  </a:cubicBezTo>
                  <a:lnTo>
                    <a:pt x="4763" y="15442"/>
                  </a:lnTo>
                  <a:cubicBezTo>
                    <a:pt x="314" y="17845"/>
                    <a:pt x="-1288" y="23363"/>
                    <a:pt x="1115" y="27812"/>
                  </a:cubicBezTo>
                  <a:cubicBezTo>
                    <a:pt x="2806" y="30838"/>
                    <a:pt x="5920" y="32618"/>
                    <a:pt x="9124" y="32618"/>
                  </a:cubicBezTo>
                  <a:cubicBezTo>
                    <a:pt x="10637" y="32618"/>
                    <a:pt x="12061" y="32262"/>
                    <a:pt x="13485" y="31461"/>
                  </a:cubicBezTo>
                  <a:lnTo>
                    <a:pt x="39915" y="17133"/>
                  </a:lnTo>
                  <a:cubicBezTo>
                    <a:pt x="44365" y="14730"/>
                    <a:pt x="45967" y="9213"/>
                    <a:pt x="43564" y="4763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198">
              <a:extLst>
                <a:ext uri="{FF2B5EF4-FFF2-40B4-BE49-F238E27FC236}">
                  <a16:creationId xmlns:a16="http://schemas.microsoft.com/office/drawing/2014/main" id="{4C7D1DAC-F0EA-4EB4-89A8-2B71C248FE74}"/>
                </a:ext>
              </a:extLst>
            </p:cNvPr>
            <p:cNvSpPr/>
            <p:nvPr/>
          </p:nvSpPr>
          <p:spPr>
            <a:xfrm>
              <a:off x="2492032" y="2617506"/>
              <a:ext cx="44678" cy="32617"/>
            </a:xfrm>
            <a:custGeom>
              <a:avLst/>
              <a:gdLst>
                <a:gd name="connsiteX0" fmla="*/ 31194 w 44678"/>
                <a:gd name="connsiteY0" fmla="*/ 1115 h 32617"/>
                <a:gd name="connsiteX1" fmla="*/ 4763 w 44678"/>
                <a:gd name="connsiteY1" fmla="*/ 15442 h 32617"/>
                <a:gd name="connsiteX2" fmla="*/ 1115 w 44678"/>
                <a:gd name="connsiteY2" fmla="*/ 27812 h 32617"/>
                <a:gd name="connsiteX3" fmla="*/ 9124 w 44678"/>
                <a:gd name="connsiteY3" fmla="*/ 32618 h 32617"/>
                <a:gd name="connsiteX4" fmla="*/ 13485 w 44678"/>
                <a:gd name="connsiteY4" fmla="*/ 31461 h 32617"/>
                <a:gd name="connsiteX5" fmla="*/ 39915 w 44678"/>
                <a:gd name="connsiteY5" fmla="*/ 17133 h 32617"/>
                <a:gd name="connsiteX6" fmla="*/ 43564 w 44678"/>
                <a:gd name="connsiteY6" fmla="*/ 4763 h 32617"/>
                <a:gd name="connsiteX7" fmla="*/ 31194 w 44678"/>
                <a:gd name="connsiteY7" fmla="*/ 1115 h 3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78" h="32617">
                  <a:moveTo>
                    <a:pt x="31194" y="1115"/>
                  </a:moveTo>
                  <a:lnTo>
                    <a:pt x="4763" y="15442"/>
                  </a:lnTo>
                  <a:cubicBezTo>
                    <a:pt x="314" y="17845"/>
                    <a:pt x="-1288" y="23363"/>
                    <a:pt x="1115" y="27812"/>
                  </a:cubicBezTo>
                  <a:cubicBezTo>
                    <a:pt x="2806" y="30838"/>
                    <a:pt x="5920" y="32618"/>
                    <a:pt x="9124" y="32618"/>
                  </a:cubicBezTo>
                  <a:cubicBezTo>
                    <a:pt x="10637" y="32618"/>
                    <a:pt x="12061" y="32262"/>
                    <a:pt x="13485" y="31461"/>
                  </a:cubicBezTo>
                  <a:lnTo>
                    <a:pt x="39915" y="17133"/>
                  </a:lnTo>
                  <a:cubicBezTo>
                    <a:pt x="44365" y="14731"/>
                    <a:pt x="45967" y="9213"/>
                    <a:pt x="43564" y="4763"/>
                  </a:cubicBezTo>
                  <a:cubicBezTo>
                    <a:pt x="41161" y="314"/>
                    <a:pt x="35644" y="-1288"/>
                    <a:pt x="31194" y="1115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199">
              <a:extLst>
                <a:ext uri="{FF2B5EF4-FFF2-40B4-BE49-F238E27FC236}">
                  <a16:creationId xmlns:a16="http://schemas.microsoft.com/office/drawing/2014/main" id="{47C15055-44FE-4780-BC56-EB178D6B4B1C}"/>
                </a:ext>
              </a:extLst>
            </p:cNvPr>
            <p:cNvSpPr/>
            <p:nvPr/>
          </p:nvSpPr>
          <p:spPr>
            <a:xfrm>
              <a:off x="2569099" y="2664227"/>
              <a:ext cx="44678" cy="32617"/>
            </a:xfrm>
            <a:custGeom>
              <a:avLst/>
              <a:gdLst>
                <a:gd name="connsiteX0" fmla="*/ 9124 w 44678"/>
                <a:gd name="connsiteY0" fmla="*/ 32618 h 32617"/>
                <a:gd name="connsiteX1" fmla="*/ 13485 w 44678"/>
                <a:gd name="connsiteY1" fmla="*/ 31461 h 32617"/>
                <a:gd name="connsiteX2" fmla="*/ 39915 w 44678"/>
                <a:gd name="connsiteY2" fmla="*/ 17133 h 32617"/>
                <a:gd name="connsiteX3" fmla="*/ 43564 w 44678"/>
                <a:gd name="connsiteY3" fmla="*/ 4763 h 32617"/>
                <a:gd name="connsiteX4" fmla="*/ 31194 w 44678"/>
                <a:gd name="connsiteY4" fmla="*/ 1115 h 32617"/>
                <a:gd name="connsiteX5" fmla="*/ 4763 w 44678"/>
                <a:gd name="connsiteY5" fmla="*/ 15442 h 32617"/>
                <a:gd name="connsiteX6" fmla="*/ 1115 w 44678"/>
                <a:gd name="connsiteY6" fmla="*/ 27812 h 32617"/>
                <a:gd name="connsiteX7" fmla="*/ 9124 w 44678"/>
                <a:gd name="connsiteY7" fmla="*/ 32618 h 3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78" h="32617">
                  <a:moveTo>
                    <a:pt x="9124" y="32618"/>
                  </a:moveTo>
                  <a:cubicBezTo>
                    <a:pt x="10637" y="32618"/>
                    <a:pt x="12061" y="32262"/>
                    <a:pt x="13485" y="31461"/>
                  </a:cubicBezTo>
                  <a:lnTo>
                    <a:pt x="39915" y="17133"/>
                  </a:lnTo>
                  <a:cubicBezTo>
                    <a:pt x="44365" y="14731"/>
                    <a:pt x="45967" y="9213"/>
                    <a:pt x="43564" y="4763"/>
                  </a:cubicBezTo>
                  <a:cubicBezTo>
                    <a:pt x="41161" y="314"/>
                    <a:pt x="35644" y="-1288"/>
                    <a:pt x="31194" y="1115"/>
                  </a:cubicBezTo>
                  <a:lnTo>
                    <a:pt x="4763" y="15442"/>
                  </a:lnTo>
                  <a:cubicBezTo>
                    <a:pt x="314" y="17845"/>
                    <a:pt x="-1288" y="23363"/>
                    <a:pt x="1115" y="27812"/>
                  </a:cubicBezTo>
                  <a:cubicBezTo>
                    <a:pt x="2806" y="30838"/>
                    <a:pt x="5920" y="32618"/>
                    <a:pt x="9124" y="32618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200">
              <a:extLst>
                <a:ext uri="{FF2B5EF4-FFF2-40B4-BE49-F238E27FC236}">
                  <a16:creationId xmlns:a16="http://schemas.microsoft.com/office/drawing/2014/main" id="{F8BCDEAF-4CD3-454A-AB03-AF48614721D6}"/>
                </a:ext>
              </a:extLst>
            </p:cNvPr>
            <p:cNvSpPr/>
            <p:nvPr/>
          </p:nvSpPr>
          <p:spPr>
            <a:xfrm>
              <a:off x="2618311" y="2721181"/>
              <a:ext cx="44678" cy="32617"/>
            </a:xfrm>
            <a:custGeom>
              <a:avLst/>
              <a:gdLst>
                <a:gd name="connsiteX0" fmla="*/ 9124 w 44678"/>
                <a:gd name="connsiteY0" fmla="*/ 32618 h 32617"/>
                <a:gd name="connsiteX1" fmla="*/ 13485 w 44678"/>
                <a:gd name="connsiteY1" fmla="*/ 31461 h 32617"/>
                <a:gd name="connsiteX2" fmla="*/ 39915 w 44678"/>
                <a:gd name="connsiteY2" fmla="*/ 17133 h 32617"/>
                <a:gd name="connsiteX3" fmla="*/ 43564 w 44678"/>
                <a:gd name="connsiteY3" fmla="*/ 4763 h 32617"/>
                <a:gd name="connsiteX4" fmla="*/ 31194 w 44678"/>
                <a:gd name="connsiteY4" fmla="*/ 1115 h 32617"/>
                <a:gd name="connsiteX5" fmla="*/ 4763 w 44678"/>
                <a:gd name="connsiteY5" fmla="*/ 15442 h 32617"/>
                <a:gd name="connsiteX6" fmla="*/ 1115 w 44678"/>
                <a:gd name="connsiteY6" fmla="*/ 27812 h 32617"/>
                <a:gd name="connsiteX7" fmla="*/ 9124 w 44678"/>
                <a:gd name="connsiteY7" fmla="*/ 32618 h 3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78" h="32617">
                  <a:moveTo>
                    <a:pt x="9124" y="32618"/>
                  </a:moveTo>
                  <a:cubicBezTo>
                    <a:pt x="10637" y="32618"/>
                    <a:pt x="12061" y="32262"/>
                    <a:pt x="13485" y="31461"/>
                  </a:cubicBezTo>
                  <a:lnTo>
                    <a:pt x="39915" y="17133"/>
                  </a:lnTo>
                  <a:cubicBezTo>
                    <a:pt x="44365" y="14730"/>
                    <a:pt x="45967" y="9213"/>
                    <a:pt x="43564" y="4763"/>
                  </a:cubicBezTo>
                  <a:cubicBezTo>
                    <a:pt x="41161" y="314"/>
                    <a:pt x="35644" y="-1288"/>
                    <a:pt x="31194" y="1115"/>
                  </a:cubicBezTo>
                  <a:lnTo>
                    <a:pt x="4763" y="15442"/>
                  </a:lnTo>
                  <a:cubicBezTo>
                    <a:pt x="314" y="17845"/>
                    <a:pt x="-1288" y="23363"/>
                    <a:pt x="1115" y="27812"/>
                  </a:cubicBezTo>
                  <a:cubicBezTo>
                    <a:pt x="2806" y="30838"/>
                    <a:pt x="5920" y="32618"/>
                    <a:pt x="9124" y="32618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201">
              <a:extLst>
                <a:ext uri="{FF2B5EF4-FFF2-40B4-BE49-F238E27FC236}">
                  <a16:creationId xmlns:a16="http://schemas.microsoft.com/office/drawing/2014/main" id="{95A026F5-432F-430B-A8D9-724F17D31369}"/>
                </a:ext>
              </a:extLst>
            </p:cNvPr>
            <p:cNvSpPr/>
            <p:nvPr/>
          </p:nvSpPr>
          <p:spPr>
            <a:xfrm>
              <a:off x="2569057" y="2302642"/>
              <a:ext cx="235472" cy="233393"/>
            </a:xfrm>
            <a:custGeom>
              <a:avLst/>
              <a:gdLst>
                <a:gd name="connsiteX0" fmla="*/ 14328 w 235472"/>
                <a:gd name="connsiteY0" fmla="*/ 174926 h 233393"/>
                <a:gd name="connsiteX1" fmla="*/ 113198 w 235472"/>
                <a:gd name="connsiteY1" fmla="*/ 232148 h 233393"/>
                <a:gd name="connsiteX2" fmla="*/ 117736 w 235472"/>
                <a:gd name="connsiteY2" fmla="*/ 233394 h 233393"/>
                <a:gd name="connsiteX3" fmla="*/ 125657 w 235472"/>
                <a:gd name="connsiteY3" fmla="*/ 228855 h 233393"/>
                <a:gd name="connsiteX4" fmla="*/ 122364 w 235472"/>
                <a:gd name="connsiteY4" fmla="*/ 216396 h 233393"/>
                <a:gd name="connsiteX5" fmla="*/ 23494 w 235472"/>
                <a:gd name="connsiteY5" fmla="*/ 159175 h 233393"/>
                <a:gd name="connsiteX6" fmla="*/ 18332 w 235472"/>
                <a:gd name="connsiteY6" fmla="*/ 150186 h 233393"/>
                <a:gd name="connsiteX7" fmla="*/ 18332 w 235472"/>
                <a:gd name="connsiteY7" fmla="*/ 20703 h 233393"/>
                <a:gd name="connsiteX8" fmla="*/ 212068 w 235472"/>
                <a:gd name="connsiteY8" fmla="*/ 132744 h 233393"/>
                <a:gd name="connsiteX9" fmla="*/ 217318 w 235472"/>
                <a:gd name="connsiteY9" fmla="*/ 141910 h 233393"/>
                <a:gd name="connsiteX10" fmla="*/ 217318 w 235472"/>
                <a:gd name="connsiteY10" fmla="*/ 201980 h 233393"/>
                <a:gd name="connsiteX11" fmla="*/ 226395 w 235472"/>
                <a:gd name="connsiteY11" fmla="*/ 211057 h 233393"/>
                <a:gd name="connsiteX12" fmla="*/ 235473 w 235472"/>
                <a:gd name="connsiteY12" fmla="*/ 201980 h 233393"/>
                <a:gd name="connsiteX13" fmla="*/ 235473 w 235472"/>
                <a:gd name="connsiteY13" fmla="*/ 141910 h 233393"/>
                <a:gd name="connsiteX14" fmla="*/ 221145 w 235472"/>
                <a:gd name="connsiteY14" fmla="*/ 116992 h 233393"/>
                <a:gd name="connsiteX15" fmla="*/ 22337 w 235472"/>
                <a:gd name="connsiteY15" fmla="*/ 2015 h 233393"/>
                <a:gd name="connsiteX16" fmla="*/ 12281 w 235472"/>
                <a:gd name="connsiteY16" fmla="*/ 235 h 233393"/>
                <a:gd name="connsiteX17" fmla="*/ 0 w 235472"/>
                <a:gd name="connsiteY17" fmla="*/ 14919 h 233393"/>
                <a:gd name="connsiteX18" fmla="*/ 0 w 235472"/>
                <a:gd name="connsiteY18" fmla="*/ 150186 h 233393"/>
                <a:gd name="connsiteX19" fmla="*/ 14239 w 235472"/>
                <a:gd name="connsiteY19" fmla="*/ 174926 h 23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472" h="233393">
                  <a:moveTo>
                    <a:pt x="14328" y="174926"/>
                  </a:moveTo>
                  <a:lnTo>
                    <a:pt x="113198" y="232148"/>
                  </a:lnTo>
                  <a:cubicBezTo>
                    <a:pt x="114622" y="232949"/>
                    <a:pt x="116223" y="233394"/>
                    <a:pt x="117736" y="233394"/>
                  </a:cubicBezTo>
                  <a:cubicBezTo>
                    <a:pt x="120940" y="233394"/>
                    <a:pt x="123966" y="231703"/>
                    <a:pt x="125657" y="228855"/>
                  </a:cubicBezTo>
                  <a:cubicBezTo>
                    <a:pt x="128148" y="224495"/>
                    <a:pt x="126725" y="218888"/>
                    <a:pt x="122364" y="216396"/>
                  </a:cubicBezTo>
                  <a:lnTo>
                    <a:pt x="23494" y="159175"/>
                  </a:lnTo>
                  <a:cubicBezTo>
                    <a:pt x="20290" y="157306"/>
                    <a:pt x="18332" y="153835"/>
                    <a:pt x="18332" y="150186"/>
                  </a:cubicBezTo>
                  <a:lnTo>
                    <a:pt x="18332" y="20703"/>
                  </a:lnTo>
                  <a:lnTo>
                    <a:pt x="212068" y="132744"/>
                  </a:lnTo>
                  <a:cubicBezTo>
                    <a:pt x="215360" y="134613"/>
                    <a:pt x="217318" y="138173"/>
                    <a:pt x="217318" y="141910"/>
                  </a:cubicBezTo>
                  <a:lnTo>
                    <a:pt x="217318" y="201980"/>
                  </a:lnTo>
                  <a:cubicBezTo>
                    <a:pt x="217318" y="207052"/>
                    <a:pt x="221412" y="211057"/>
                    <a:pt x="226395" y="211057"/>
                  </a:cubicBezTo>
                  <a:cubicBezTo>
                    <a:pt x="231379" y="211057"/>
                    <a:pt x="235473" y="206963"/>
                    <a:pt x="235473" y="201980"/>
                  </a:cubicBezTo>
                  <a:lnTo>
                    <a:pt x="235473" y="141910"/>
                  </a:lnTo>
                  <a:cubicBezTo>
                    <a:pt x="235473" y="131676"/>
                    <a:pt x="229955" y="122154"/>
                    <a:pt x="221145" y="116992"/>
                  </a:cubicBezTo>
                  <a:lnTo>
                    <a:pt x="22337" y="2015"/>
                  </a:lnTo>
                  <a:cubicBezTo>
                    <a:pt x="19311" y="235"/>
                    <a:pt x="15752" y="-388"/>
                    <a:pt x="12281" y="235"/>
                  </a:cubicBezTo>
                  <a:cubicBezTo>
                    <a:pt x="5162" y="1481"/>
                    <a:pt x="0" y="7710"/>
                    <a:pt x="0" y="14919"/>
                  </a:cubicBezTo>
                  <a:lnTo>
                    <a:pt x="0" y="150186"/>
                  </a:lnTo>
                  <a:cubicBezTo>
                    <a:pt x="0" y="160331"/>
                    <a:pt x="5429" y="169854"/>
                    <a:pt x="14239" y="17492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202">
              <a:extLst>
                <a:ext uri="{FF2B5EF4-FFF2-40B4-BE49-F238E27FC236}">
                  <a16:creationId xmlns:a16="http://schemas.microsoft.com/office/drawing/2014/main" id="{1F498BFC-02A6-4BAE-A605-4B4ED7A01305}"/>
                </a:ext>
              </a:extLst>
            </p:cNvPr>
            <p:cNvSpPr/>
            <p:nvPr/>
          </p:nvSpPr>
          <p:spPr>
            <a:xfrm>
              <a:off x="2685527" y="2514010"/>
              <a:ext cx="168057" cy="219053"/>
            </a:xfrm>
            <a:custGeom>
              <a:avLst/>
              <a:gdLst>
                <a:gd name="connsiteX0" fmla="*/ 158248 w 168057"/>
                <a:gd name="connsiteY0" fmla="*/ 81383 h 219053"/>
                <a:gd name="connsiteX1" fmla="*/ 117846 w 168057"/>
                <a:gd name="connsiteY1" fmla="*/ 18021 h 219053"/>
                <a:gd name="connsiteX2" fmla="*/ 61959 w 168057"/>
                <a:gd name="connsiteY2" fmla="*/ 2536 h 219053"/>
                <a:gd name="connsiteX3" fmla="*/ 33570 w 168057"/>
                <a:gd name="connsiteY3" fmla="*/ 16597 h 219053"/>
                <a:gd name="connsiteX4" fmla="*/ 33481 w 168057"/>
                <a:gd name="connsiteY4" fmla="*/ 16597 h 219053"/>
                <a:gd name="connsiteX5" fmla="*/ 1711 w 168057"/>
                <a:gd name="connsiteY5" fmla="*/ 62695 h 219053"/>
                <a:gd name="connsiteX6" fmla="*/ 9809 w 168057"/>
                <a:gd name="connsiteY6" fmla="*/ 137448 h 219053"/>
                <a:gd name="connsiteX7" fmla="*/ 50212 w 168057"/>
                <a:gd name="connsiteY7" fmla="*/ 200810 h 219053"/>
                <a:gd name="connsiteX8" fmla="*/ 91326 w 168057"/>
                <a:gd name="connsiteY8" fmla="*/ 219054 h 219053"/>
                <a:gd name="connsiteX9" fmla="*/ 105031 w 168057"/>
                <a:gd name="connsiteY9" fmla="*/ 216740 h 219053"/>
                <a:gd name="connsiteX10" fmla="*/ 105921 w 168057"/>
                <a:gd name="connsiteY10" fmla="*/ 216384 h 219053"/>
                <a:gd name="connsiteX11" fmla="*/ 106099 w 168057"/>
                <a:gd name="connsiteY11" fmla="*/ 216384 h 219053"/>
                <a:gd name="connsiteX12" fmla="*/ 106722 w 168057"/>
                <a:gd name="connsiteY12" fmla="*/ 216117 h 219053"/>
                <a:gd name="connsiteX13" fmla="*/ 112684 w 168057"/>
                <a:gd name="connsiteY13" fmla="*/ 213091 h 219053"/>
                <a:gd name="connsiteX14" fmla="*/ 133419 w 168057"/>
                <a:gd name="connsiteY14" fmla="*/ 202768 h 219053"/>
                <a:gd name="connsiteX15" fmla="*/ 166346 w 168057"/>
                <a:gd name="connsiteY15" fmla="*/ 156136 h 219053"/>
                <a:gd name="connsiteX16" fmla="*/ 158248 w 168057"/>
                <a:gd name="connsiteY16" fmla="*/ 81383 h 219053"/>
                <a:gd name="connsiteX17" fmla="*/ 62315 w 168057"/>
                <a:gd name="connsiteY17" fmla="*/ 187195 h 219053"/>
                <a:gd name="connsiteX18" fmla="*/ 27074 w 168057"/>
                <a:gd name="connsiteY18" fmla="*/ 131486 h 219053"/>
                <a:gd name="connsiteX19" fmla="*/ 19777 w 168057"/>
                <a:gd name="connsiteY19" fmla="*/ 65899 h 219053"/>
                <a:gd name="connsiteX20" fmla="*/ 40779 w 168057"/>
                <a:gd name="connsiteY20" fmla="*/ 33327 h 219053"/>
                <a:gd name="connsiteX21" fmla="*/ 48432 w 168057"/>
                <a:gd name="connsiteY21" fmla="*/ 32082 h 219053"/>
                <a:gd name="connsiteX22" fmla="*/ 77532 w 168057"/>
                <a:gd name="connsiteY22" fmla="*/ 45697 h 219053"/>
                <a:gd name="connsiteX23" fmla="*/ 112773 w 168057"/>
                <a:gd name="connsiteY23" fmla="*/ 101495 h 219053"/>
                <a:gd name="connsiteX24" fmla="*/ 120070 w 168057"/>
                <a:gd name="connsiteY24" fmla="*/ 167082 h 219053"/>
                <a:gd name="connsiteX25" fmla="*/ 103963 w 168057"/>
                <a:gd name="connsiteY25" fmla="*/ 197162 h 219053"/>
                <a:gd name="connsiteX26" fmla="*/ 98801 w 168057"/>
                <a:gd name="connsiteY26" fmla="*/ 199742 h 219053"/>
                <a:gd name="connsiteX27" fmla="*/ 62404 w 168057"/>
                <a:gd name="connsiteY27" fmla="*/ 187284 h 219053"/>
                <a:gd name="connsiteX28" fmla="*/ 148370 w 168057"/>
                <a:gd name="connsiteY28" fmla="*/ 152933 h 219053"/>
                <a:gd name="connsiteX29" fmla="*/ 135644 w 168057"/>
                <a:gd name="connsiteY29" fmla="*/ 180164 h 219053"/>
                <a:gd name="connsiteX30" fmla="*/ 138047 w 168057"/>
                <a:gd name="connsiteY30" fmla="*/ 170108 h 219053"/>
                <a:gd name="connsiteX31" fmla="*/ 129949 w 168057"/>
                <a:gd name="connsiteY31" fmla="*/ 95355 h 219053"/>
                <a:gd name="connsiteX32" fmla="*/ 89546 w 168057"/>
                <a:gd name="connsiteY32" fmla="*/ 31993 h 219053"/>
                <a:gd name="connsiteX33" fmla="*/ 70057 w 168057"/>
                <a:gd name="connsiteY33" fmla="*/ 19000 h 219053"/>
                <a:gd name="connsiteX34" fmla="*/ 105743 w 168057"/>
                <a:gd name="connsiteY34" fmla="*/ 31637 h 219053"/>
                <a:gd name="connsiteX35" fmla="*/ 140984 w 168057"/>
                <a:gd name="connsiteY35" fmla="*/ 87346 h 219053"/>
                <a:gd name="connsiteX36" fmla="*/ 148281 w 168057"/>
                <a:gd name="connsiteY36" fmla="*/ 152933 h 2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057" h="219053">
                  <a:moveTo>
                    <a:pt x="158248" y="81383"/>
                  </a:moveTo>
                  <a:cubicBezTo>
                    <a:pt x="149171" y="55397"/>
                    <a:pt x="134843" y="32883"/>
                    <a:pt x="117846" y="18021"/>
                  </a:cubicBezTo>
                  <a:cubicBezTo>
                    <a:pt x="99513" y="1824"/>
                    <a:pt x="80024" y="-3782"/>
                    <a:pt x="61959" y="2536"/>
                  </a:cubicBezTo>
                  <a:lnTo>
                    <a:pt x="33570" y="16597"/>
                  </a:lnTo>
                  <a:cubicBezTo>
                    <a:pt x="33570" y="16597"/>
                    <a:pt x="33570" y="16597"/>
                    <a:pt x="33481" y="16597"/>
                  </a:cubicBezTo>
                  <a:cubicBezTo>
                    <a:pt x="17107" y="22915"/>
                    <a:pt x="5805" y="39201"/>
                    <a:pt x="1711" y="62695"/>
                  </a:cubicBezTo>
                  <a:cubicBezTo>
                    <a:pt x="-2204" y="84943"/>
                    <a:pt x="643" y="111462"/>
                    <a:pt x="9809" y="137448"/>
                  </a:cubicBezTo>
                  <a:cubicBezTo>
                    <a:pt x="18887" y="163434"/>
                    <a:pt x="33214" y="185949"/>
                    <a:pt x="50212" y="200810"/>
                  </a:cubicBezTo>
                  <a:cubicBezTo>
                    <a:pt x="63828" y="212824"/>
                    <a:pt x="77977" y="219054"/>
                    <a:pt x="91326" y="219054"/>
                  </a:cubicBezTo>
                  <a:cubicBezTo>
                    <a:pt x="96043" y="219054"/>
                    <a:pt x="100581" y="218253"/>
                    <a:pt x="105031" y="216740"/>
                  </a:cubicBezTo>
                  <a:cubicBezTo>
                    <a:pt x="105298" y="216651"/>
                    <a:pt x="105654" y="216473"/>
                    <a:pt x="105921" y="216384"/>
                  </a:cubicBezTo>
                  <a:cubicBezTo>
                    <a:pt x="105921" y="216384"/>
                    <a:pt x="106010" y="216384"/>
                    <a:pt x="106099" y="216384"/>
                  </a:cubicBezTo>
                  <a:lnTo>
                    <a:pt x="106722" y="216117"/>
                  </a:lnTo>
                  <a:cubicBezTo>
                    <a:pt x="108768" y="215316"/>
                    <a:pt x="110815" y="214248"/>
                    <a:pt x="112684" y="213091"/>
                  </a:cubicBezTo>
                  <a:lnTo>
                    <a:pt x="133419" y="202768"/>
                  </a:lnTo>
                  <a:cubicBezTo>
                    <a:pt x="150417" y="196806"/>
                    <a:pt x="162075" y="180253"/>
                    <a:pt x="166346" y="156136"/>
                  </a:cubicBezTo>
                  <a:cubicBezTo>
                    <a:pt x="170262" y="133888"/>
                    <a:pt x="167414" y="107369"/>
                    <a:pt x="158248" y="81383"/>
                  </a:cubicBezTo>
                  <a:close/>
                  <a:moveTo>
                    <a:pt x="62315" y="187195"/>
                  </a:moveTo>
                  <a:cubicBezTo>
                    <a:pt x="47720" y="174291"/>
                    <a:pt x="35172" y="154445"/>
                    <a:pt x="27074" y="131486"/>
                  </a:cubicBezTo>
                  <a:cubicBezTo>
                    <a:pt x="18976" y="108437"/>
                    <a:pt x="16395" y="85121"/>
                    <a:pt x="19777" y="65899"/>
                  </a:cubicBezTo>
                  <a:cubicBezTo>
                    <a:pt x="22802" y="48545"/>
                    <a:pt x="30278" y="36976"/>
                    <a:pt x="40779" y="33327"/>
                  </a:cubicBezTo>
                  <a:cubicBezTo>
                    <a:pt x="43181" y="32438"/>
                    <a:pt x="45762" y="32082"/>
                    <a:pt x="48432" y="32082"/>
                  </a:cubicBezTo>
                  <a:cubicBezTo>
                    <a:pt x="57331" y="32082"/>
                    <a:pt x="67387" y="36798"/>
                    <a:pt x="77532" y="45697"/>
                  </a:cubicBezTo>
                  <a:cubicBezTo>
                    <a:pt x="92127" y="58601"/>
                    <a:pt x="104675" y="78446"/>
                    <a:pt x="112773" y="101495"/>
                  </a:cubicBezTo>
                  <a:cubicBezTo>
                    <a:pt x="120871" y="124544"/>
                    <a:pt x="123452" y="147860"/>
                    <a:pt x="120070" y="167082"/>
                  </a:cubicBezTo>
                  <a:cubicBezTo>
                    <a:pt x="117490" y="181588"/>
                    <a:pt x="111883" y="192000"/>
                    <a:pt x="103963" y="197162"/>
                  </a:cubicBezTo>
                  <a:lnTo>
                    <a:pt x="98801" y="199742"/>
                  </a:lnTo>
                  <a:cubicBezTo>
                    <a:pt x="88389" y="203213"/>
                    <a:pt x="75485" y="198852"/>
                    <a:pt x="62404" y="187284"/>
                  </a:cubicBezTo>
                  <a:close/>
                  <a:moveTo>
                    <a:pt x="148370" y="152933"/>
                  </a:moveTo>
                  <a:cubicBezTo>
                    <a:pt x="146234" y="165036"/>
                    <a:pt x="141962" y="174291"/>
                    <a:pt x="135644" y="180164"/>
                  </a:cubicBezTo>
                  <a:cubicBezTo>
                    <a:pt x="136534" y="176960"/>
                    <a:pt x="137424" y="173668"/>
                    <a:pt x="138047" y="170108"/>
                  </a:cubicBezTo>
                  <a:cubicBezTo>
                    <a:pt x="141962" y="147860"/>
                    <a:pt x="139115" y="121340"/>
                    <a:pt x="129949" y="95355"/>
                  </a:cubicBezTo>
                  <a:cubicBezTo>
                    <a:pt x="120871" y="69369"/>
                    <a:pt x="106544" y="46854"/>
                    <a:pt x="89546" y="31993"/>
                  </a:cubicBezTo>
                  <a:cubicBezTo>
                    <a:pt x="83139" y="26386"/>
                    <a:pt x="76642" y="22025"/>
                    <a:pt x="70057" y="19000"/>
                  </a:cubicBezTo>
                  <a:cubicBezTo>
                    <a:pt x="80380" y="15885"/>
                    <a:pt x="93017" y="20335"/>
                    <a:pt x="105743" y="31637"/>
                  </a:cubicBezTo>
                  <a:cubicBezTo>
                    <a:pt x="120337" y="44540"/>
                    <a:pt x="132885" y="64386"/>
                    <a:pt x="140984" y="87346"/>
                  </a:cubicBezTo>
                  <a:cubicBezTo>
                    <a:pt x="149082" y="110394"/>
                    <a:pt x="151663" y="133710"/>
                    <a:pt x="148281" y="152933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203">
              <a:extLst>
                <a:ext uri="{FF2B5EF4-FFF2-40B4-BE49-F238E27FC236}">
                  <a16:creationId xmlns:a16="http://schemas.microsoft.com/office/drawing/2014/main" id="{EFC0DA9D-AC54-455F-B769-C911CBCDCF68}"/>
                </a:ext>
              </a:extLst>
            </p:cNvPr>
            <p:cNvSpPr/>
            <p:nvPr/>
          </p:nvSpPr>
          <p:spPr>
            <a:xfrm>
              <a:off x="2602429" y="2372625"/>
              <a:ext cx="48678" cy="67388"/>
            </a:xfrm>
            <a:custGeom>
              <a:avLst/>
              <a:gdLst>
                <a:gd name="connsiteX0" fmla="*/ 15307 w 48678"/>
                <a:gd name="connsiteY0" fmla="*/ 1268 h 67388"/>
                <a:gd name="connsiteX1" fmla="*/ 8632 w 48678"/>
                <a:gd name="connsiteY1" fmla="*/ 111 h 67388"/>
                <a:gd name="connsiteX2" fmla="*/ 0 w 48678"/>
                <a:gd name="connsiteY2" fmla="*/ 10256 h 67388"/>
                <a:gd name="connsiteX3" fmla="*/ 0 w 48678"/>
                <a:gd name="connsiteY3" fmla="*/ 38288 h 67388"/>
                <a:gd name="connsiteX4" fmla="*/ 6407 w 48678"/>
                <a:gd name="connsiteY4" fmla="*/ 49590 h 67388"/>
                <a:gd name="connsiteX5" fmla="*/ 33105 w 48678"/>
                <a:gd name="connsiteY5" fmla="*/ 65965 h 67388"/>
                <a:gd name="connsiteX6" fmla="*/ 38267 w 48678"/>
                <a:gd name="connsiteY6" fmla="*/ 67389 h 67388"/>
                <a:gd name="connsiteX7" fmla="*/ 46721 w 48678"/>
                <a:gd name="connsiteY7" fmla="*/ 63028 h 67388"/>
                <a:gd name="connsiteX8" fmla="*/ 48679 w 48678"/>
                <a:gd name="connsiteY8" fmla="*/ 56976 h 67388"/>
                <a:gd name="connsiteX9" fmla="*/ 48679 w 48678"/>
                <a:gd name="connsiteY9" fmla="*/ 29122 h 67388"/>
                <a:gd name="connsiteX10" fmla="*/ 42182 w 48678"/>
                <a:gd name="connsiteY10" fmla="*/ 17731 h 67388"/>
                <a:gd name="connsiteX11" fmla="*/ 15307 w 48678"/>
                <a:gd name="connsiteY11" fmla="*/ 1268 h 67388"/>
                <a:gd name="connsiteX12" fmla="*/ 30435 w 48678"/>
                <a:gd name="connsiteY12" fmla="*/ 43005 h 67388"/>
                <a:gd name="connsiteX13" fmla="*/ 18154 w 48678"/>
                <a:gd name="connsiteY13" fmla="*/ 35529 h 67388"/>
                <a:gd name="connsiteX14" fmla="*/ 18154 w 48678"/>
                <a:gd name="connsiteY14" fmla="*/ 24494 h 67388"/>
                <a:gd name="connsiteX15" fmla="*/ 30435 w 48678"/>
                <a:gd name="connsiteY15" fmla="*/ 31970 h 67388"/>
                <a:gd name="connsiteX16" fmla="*/ 30435 w 48678"/>
                <a:gd name="connsiteY16" fmla="*/ 43005 h 6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78" h="67388">
                  <a:moveTo>
                    <a:pt x="15307" y="1268"/>
                  </a:moveTo>
                  <a:cubicBezTo>
                    <a:pt x="13527" y="289"/>
                    <a:pt x="10590" y="-245"/>
                    <a:pt x="8632" y="111"/>
                  </a:cubicBezTo>
                  <a:cubicBezTo>
                    <a:pt x="3649" y="912"/>
                    <a:pt x="0" y="5183"/>
                    <a:pt x="0" y="10256"/>
                  </a:cubicBezTo>
                  <a:lnTo>
                    <a:pt x="0" y="38288"/>
                  </a:lnTo>
                  <a:cubicBezTo>
                    <a:pt x="0" y="43005"/>
                    <a:pt x="2492" y="47365"/>
                    <a:pt x="6407" y="49590"/>
                  </a:cubicBezTo>
                  <a:lnTo>
                    <a:pt x="33105" y="65965"/>
                  </a:lnTo>
                  <a:cubicBezTo>
                    <a:pt x="34707" y="66944"/>
                    <a:pt x="36487" y="67389"/>
                    <a:pt x="38267" y="67389"/>
                  </a:cubicBezTo>
                  <a:cubicBezTo>
                    <a:pt x="41559" y="67389"/>
                    <a:pt x="44763" y="65876"/>
                    <a:pt x="46721" y="63028"/>
                  </a:cubicBezTo>
                  <a:cubicBezTo>
                    <a:pt x="47789" y="61515"/>
                    <a:pt x="48679" y="58845"/>
                    <a:pt x="48679" y="56976"/>
                  </a:cubicBezTo>
                  <a:lnTo>
                    <a:pt x="48679" y="29122"/>
                  </a:lnTo>
                  <a:cubicBezTo>
                    <a:pt x="48679" y="24494"/>
                    <a:pt x="46187" y="20134"/>
                    <a:pt x="42182" y="17731"/>
                  </a:cubicBezTo>
                  <a:lnTo>
                    <a:pt x="15307" y="1268"/>
                  </a:lnTo>
                  <a:close/>
                  <a:moveTo>
                    <a:pt x="30435" y="43005"/>
                  </a:moveTo>
                  <a:lnTo>
                    <a:pt x="18154" y="35529"/>
                  </a:lnTo>
                  <a:lnTo>
                    <a:pt x="18154" y="24494"/>
                  </a:lnTo>
                  <a:lnTo>
                    <a:pt x="30435" y="31970"/>
                  </a:lnTo>
                  <a:lnTo>
                    <a:pt x="30435" y="43005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"/>
          <p:cNvSpPr txBox="1">
            <a:spLocks noGrp="1"/>
          </p:cNvSpPr>
          <p:nvPr>
            <p:ph type="body" idx="1"/>
          </p:nvPr>
        </p:nvSpPr>
        <p:spPr>
          <a:xfrm>
            <a:off x="838921" y="3063841"/>
            <a:ext cx="5089706" cy="73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510" name="Google Shape;5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21" y="5564631"/>
            <a:ext cx="1764796" cy="101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>
            <a:spLocks noGrp="1"/>
          </p:cNvSpPr>
          <p:nvPr>
            <p:ph type="sldNum" idx="12"/>
          </p:nvPr>
        </p:nvSpPr>
        <p:spPr>
          <a:xfrm>
            <a:off x="11014074" y="381001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5079041" y="2504282"/>
            <a:ext cx="169876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10"/>
          <p:cNvGrpSpPr/>
          <p:nvPr/>
        </p:nvGrpSpPr>
        <p:grpSpPr>
          <a:xfrm>
            <a:off x="366760" y="4650270"/>
            <a:ext cx="3631390" cy="1697811"/>
            <a:chOff x="1379696" y="4933668"/>
            <a:chExt cx="3631390" cy="1697811"/>
          </a:xfrm>
        </p:grpSpPr>
        <p:grpSp>
          <p:nvGrpSpPr>
            <p:cNvPr id="233" name="Google Shape;233;p10"/>
            <p:cNvGrpSpPr/>
            <p:nvPr/>
          </p:nvGrpSpPr>
          <p:grpSpPr>
            <a:xfrm>
              <a:off x="3320256" y="4933668"/>
              <a:ext cx="1690830" cy="1697811"/>
              <a:chOff x="3320256" y="4933668"/>
              <a:chExt cx="1690830" cy="1697811"/>
            </a:xfrm>
          </p:grpSpPr>
          <p:sp>
            <p:nvSpPr>
              <p:cNvPr id="234" name="Google Shape;234;p10"/>
              <p:cNvSpPr/>
              <p:nvPr/>
            </p:nvSpPr>
            <p:spPr>
              <a:xfrm>
                <a:off x="3463476" y="5083869"/>
                <a:ext cx="1547610" cy="1547610"/>
              </a:xfrm>
              <a:prstGeom prst="roundRect">
                <a:avLst>
                  <a:gd name="adj" fmla="val 16667"/>
                </a:avLst>
              </a:prstGeom>
              <a:solidFill>
                <a:srgbClr val="4778A8">
                  <a:alpha val="8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35" name="Google Shape;235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320256" y="4933668"/>
                <a:ext cx="1547610" cy="154761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  <p:sp>
          <p:nvSpPr>
            <p:cNvPr id="236" name="Google Shape;236;p10"/>
            <p:cNvSpPr txBox="1"/>
            <p:nvPr/>
          </p:nvSpPr>
          <p:spPr>
            <a:xfrm>
              <a:off x="1379696" y="5030364"/>
              <a:ext cx="19407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Полешкин</a:t>
              </a:r>
              <a:endPara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Глеб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НИУ ВШЭ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Scientist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10"/>
          <p:cNvGrpSpPr/>
          <p:nvPr/>
        </p:nvGrpSpPr>
        <p:grpSpPr>
          <a:xfrm>
            <a:off x="7735969" y="4616144"/>
            <a:ext cx="3668862" cy="1766062"/>
            <a:chOff x="7079037" y="4899542"/>
            <a:chExt cx="3668862" cy="1766062"/>
          </a:xfrm>
        </p:grpSpPr>
        <p:grpSp>
          <p:nvGrpSpPr>
            <p:cNvPr id="238" name="Google Shape;238;p10"/>
            <p:cNvGrpSpPr/>
            <p:nvPr/>
          </p:nvGrpSpPr>
          <p:grpSpPr>
            <a:xfrm>
              <a:off x="7079037" y="4899542"/>
              <a:ext cx="1871383" cy="1766062"/>
              <a:chOff x="7079037" y="4899542"/>
              <a:chExt cx="1871383" cy="1766062"/>
            </a:xfrm>
          </p:grpSpPr>
          <p:sp>
            <p:nvSpPr>
              <p:cNvPr id="239" name="Google Shape;239;p10"/>
              <p:cNvSpPr/>
              <p:nvPr/>
            </p:nvSpPr>
            <p:spPr>
              <a:xfrm>
                <a:off x="7222258" y="5049741"/>
                <a:ext cx="1728162" cy="1615863"/>
              </a:xfrm>
              <a:prstGeom prst="roundRect">
                <a:avLst>
                  <a:gd name="adj" fmla="val 16667"/>
                </a:avLst>
              </a:prstGeom>
              <a:solidFill>
                <a:srgbClr val="4778A8">
                  <a:alpha val="8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0" name="Google Shape;240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79037" y="4899542"/>
                <a:ext cx="1728162" cy="1615863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  <p:sp>
          <p:nvSpPr>
            <p:cNvPr id="241" name="Google Shape;241;p10"/>
            <p:cNvSpPr txBox="1"/>
            <p:nvPr/>
          </p:nvSpPr>
          <p:spPr>
            <a:xfrm>
              <a:off x="8807199" y="5030364"/>
              <a:ext cx="19407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Соколов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Виктор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НТУ Сириус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 Инженер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0"/>
          <p:cNvGrpSpPr/>
          <p:nvPr/>
        </p:nvGrpSpPr>
        <p:grpSpPr>
          <a:xfrm>
            <a:off x="7829140" y="1635273"/>
            <a:ext cx="3556563" cy="1766062"/>
            <a:chOff x="7848439" y="2399257"/>
            <a:chExt cx="3556563" cy="1766062"/>
          </a:xfrm>
        </p:grpSpPr>
        <p:grpSp>
          <p:nvGrpSpPr>
            <p:cNvPr id="243" name="Google Shape;243;p10"/>
            <p:cNvGrpSpPr/>
            <p:nvPr/>
          </p:nvGrpSpPr>
          <p:grpSpPr>
            <a:xfrm>
              <a:off x="7848439" y="2399257"/>
              <a:ext cx="1759083" cy="1766062"/>
              <a:chOff x="7848439" y="2399257"/>
              <a:chExt cx="1759083" cy="1766062"/>
            </a:xfrm>
          </p:grpSpPr>
          <p:sp>
            <p:nvSpPr>
              <p:cNvPr id="244" name="Google Shape;244;p10"/>
              <p:cNvSpPr/>
              <p:nvPr/>
            </p:nvSpPr>
            <p:spPr>
              <a:xfrm>
                <a:off x="7979165" y="2549456"/>
                <a:ext cx="1628357" cy="1615863"/>
              </a:xfrm>
              <a:prstGeom prst="roundRect">
                <a:avLst>
                  <a:gd name="adj" fmla="val 16667"/>
                </a:avLst>
              </a:prstGeom>
              <a:solidFill>
                <a:srgbClr val="4778A8">
                  <a:alpha val="8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5" name="Google Shape;245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848439" y="2399257"/>
                <a:ext cx="1615863" cy="1615863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  <p:sp>
          <p:nvSpPr>
            <p:cNvPr id="246" name="Google Shape;246;p10"/>
            <p:cNvSpPr txBox="1"/>
            <p:nvPr/>
          </p:nvSpPr>
          <p:spPr>
            <a:xfrm>
              <a:off x="9464302" y="2589173"/>
              <a:ext cx="19407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Соловьев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Артём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МГУ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Инженер данных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0"/>
          <p:cNvGrpSpPr/>
          <p:nvPr/>
        </p:nvGrpSpPr>
        <p:grpSpPr>
          <a:xfrm>
            <a:off x="331637" y="1635273"/>
            <a:ext cx="3699644" cy="1766063"/>
            <a:chOff x="451989" y="2399257"/>
            <a:chExt cx="3699644" cy="1766063"/>
          </a:xfrm>
        </p:grpSpPr>
        <p:grpSp>
          <p:nvGrpSpPr>
            <p:cNvPr id="248" name="Google Shape;248;p10"/>
            <p:cNvGrpSpPr/>
            <p:nvPr/>
          </p:nvGrpSpPr>
          <p:grpSpPr>
            <a:xfrm>
              <a:off x="2392549" y="2399257"/>
              <a:ext cx="1759084" cy="1766063"/>
              <a:chOff x="2392549" y="2399257"/>
              <a:chExt cx="1759084" cy="1766063"/>
            </a:xfrm>
          </p:grpSpPr>
          <p:sp>
            <p:nvSpPr>
              <p:cNvPr id="249" name="Google Shape;249;p10"/>
              <p:cNvSpPr/>
              <p:nvPr/>
            </p:nvSpPr>
            <p:spPr>
              <a:xfrm>
                <a:off x="2548263" y="2549458"/>
                <a:ext cx="1603370" cy="1615862"/>
              </a:xfrm>
              <a:prstGeom prst="roundRect">
                <a:avLst>
                  <a:gd name="adj" fmla="val 16667"/>
                </a:avLst>
              </a:prstGeom>
              <a:solidFill>
                <a:srgbClr val="4778A8">
                  <a:alpha val="8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0" name="Google Shape;25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92549" y="2399257"/>
                <a:ext cx="1615863" cy="1615863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  <p:sp>
          <p:nvSpPr>
            <p:cNvPr id="251" name="Google Shape;251;p10"/>
            <p:cNvSpPr txBox="1"/>
            <p:nvPr/>
          </p:nvSpPr>
          <p:spPr>
            <a:xfrm>
              <a:off x="451989" y="2589172"/>
              <a:ext cx="19407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Зубков </a:t>
              </a:r>
              <a:b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Иван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РТУ МИРЭА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Scientist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10"/>
          <p:cNvGrpSpPr/>
          <p:nvPr/>
        </p:nvGrpSpPr>
        <p:grpSpPr>
          <a:xfrm>
            <a:off x="5107613" y="2601298"/>
            <a:ext cx="1940700" cy="3427915"/>
            <a:chOff x="5050942" y="1076218"/>
            <a:chExt cx="1940700" cy="3427915"/>
          </a:xfrm>
        </p:grpSpPr>
        <p:grpSp>
          <p:nvGrpSpPr>
            <p:cNvPr id="253" name="Google Shape;253;p10"/>
            <p:cNvGrpSpPr/>
            <p:nvPr/>
          </p:nvGrpSpPr>
          <p:grpSpPr>
            <a:xfrm>
              <a:off x="5079041" y="1076218"/>
              <a:ext cx="1841989" cy="1785500"/>
              <a:chOff x="5079041" y="1076218"/>
              <a:chExt cx="1841989" cy="1785500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5222261" y="1221173"/>
                <a:ext cx="1698769" cy="1640545"/>
              </a:xfrm>
              <a:prstGeom prst="roundRect">
                <a:avLst>
                  <a:gd name="adj" fmla="val 16667"/>
                </a:avLst>
              </a:prstGeom>
              <a:solidFill>
                <a:srgbClr val="4778A8">
                  <a:alpha val="8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5" name="Google Shape;255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079041" y="1076218"/>
                <a:ext cx="1698769" cy="1640546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  <p:sp>
          <p:nvSpPr>
            <p:cNvPr id="256" name="Google Shape;256;p10"/>
            <p:cNvSpPr txBox="1"/>
            <p:nvPr/>
          </p:nvSpPr>
          <p:spPr>
            <a:xfrm>
              <a:off x="5050942" y="2918633"/>
              <a:ext cx="19407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Селивёрстов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Никита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НИТУ МИСИС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Тимлид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-RU" sz="1300" b="0" i="0" u="none" strike="noStrike" cap="none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Fullstack -разработчик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10"/>
          <p:cNvSpPr txBox="1"/>
          <p:nvPr/>
        </p:nvSpPr>
        <p:spPr>
          <a:xfrm>
            <a:off x="2001520" y="314960"/>
            <a:ext cx="9352280" cy="42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Команда </a:t>
            </a:r>
            <a:r>
              <a:rPr lang="ru-RU" sz="2000" b="1">
                <a:solidFill>
                  <a:srgbClr val="3F3F3F"/>
                </a:solidFill>
              </a:rPr>
              <a:t>KIRA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Цели команды</a:t>
            </a:r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265" name="Google Shape;265;p7"/>
          <p:cNvSpPr txBox="1"/>
          <p:nvPr/>
        </p:nvSpPr>
        <p:spPr>
          <a:xfrm>
            <a:off x="599440" y="1137920"/>
            <a:ext cx="114198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24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Определение рейтинга компании по тексту</a:t>
            </a:r>
            <a:endParaRPr sz="2400" b="1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112366"/>
                </a:solidFill>
              </a:rPr>
              <a:t>К</a:t>
            </a: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лассификации: 7 укрупненных или 17 полных типов рейтинга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24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Обоснование решения модели для пользователя 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Ключевые слова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</a:ext>
              </a:extLs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Часто встречающиеся конструкции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24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Создание MVP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Рабочая демо-версия </a:t>
            </a:r>
            <a:r>
              <a:rPr lang="en-US" sz="2400" dirty="0">
                <a:solidFill>
                  <a:srgbClr val="112366"/>
                </a:solidFill>
              </a:rPr>
              <a:t>KIRA</a:t>
            </a: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0028" y="4141668"/>
            <a:ext cx="2405975" cy="228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2001520" y="314960"/>
            <a:ext cx="9352280" cy="42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Бизнес обоснование: КРА</a:t>
            </a:r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274" name="Google Shape;274;p4"/>
          <p:cNvSpPr txBox="1"/>
          <p:nvPr/>
        </p:nvSpPr>
        <p:spPr>
          <a:xfrm>
            <a:off x="826435" y="1178761"/>
            <a:ext cx="1112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На 01.01.2024 в </a:t>
            </a: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едином государственном реестре</a:t>
            </a: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содержится 2,61 млн. компаний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Средняя цена</a:t>
            </a: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за оценку кредитного рейтинга составляет от 500 до 600 тысяч рублей</a:t>
            </a:r>
            <a:r>
              <a:rPr lang="ru-RU" sz="1400" b="0" i="1" u="none" strike="noStrike" cap="none">
                <a:solidFill>
                  <a:srgbClr val="D8D8D8"/>
                </a:solidFill>
                <a:latin typeface="Inter"/>
                <a:ea typeface="Inter"/>
                <a:cs typeface="Inter"/>
                <a:sym typeface="Inter"/>
              </a:rPr>
              <a:t>*</a:t>
            </a:r>
            <a:endParaRPr sz="1400" b="0" i="1" u="none" strike="noStrike" cap="none">
              <a:solidFill>
                <a:srgbClr val="D8D8D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Объем</a:t>
            </a: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 займов бизнеса</a:t>
            </a:r>
            <a:r>
              <a:rPr lang="ru-RU" sz="14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в России – 70,5 трлн. рублей</a:t>
            </a:r>
            <a:r>
              <a:rPr lang="ru-RU" sz="1400" b="0" i="1" u="none" strike="noStrike" cap="none">
                <a:solidFill>
                  <a:srgbClr val="D8D8D8"/>
                </a:solidFill>
                <a:latin typeface="Inter"/>
                <a:ea typeface="Inter"/>
                <a:cs typeface="Inter"/>
                <a:sym typeface="Inter"/>
              </a:rPr>
              <a:t>**</a:t>
            </a:r>
            <a:endParaRPr sz="1400" b="0" i="1" u="none" strike="noStrike" cap="none">
              <a:solidFill>
                <a:srgbClr val="D8D8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4"/>
          <p:cNvSpPr txBox="1"/>
          <p:nvPr/>
        </p:nvSpPr>
        <p:spPr>
          <a:xfrm>
            <a:off x="826420" y="2875160"/>
            <a:ext cx="6096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Значимость кредитного рейтинга: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Доступ к капиталу – выход на рынок долгового капитала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Доверие инвесторов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7099987" y="2875153"/>
            <a:ext cx="4394100" cy="168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"/>
          <p:cNvSpPr txBox="1"/>
          <p:nvPr/>
        </p:nvSpPr>
        <p:spPr>
          <a:xfrm>
            <a:off x="7305625" y="3116049"/>
            <a:ext cx="3982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Значимость проекта: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Обеспечение доверия 20+ миллионов инвесторов в России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"/>
          <p:cNvSpPr txBox="1"/>
          <p:nvPr/>
        </p:nvSpPr>
        <p:spPr>
          <a:xfrm>
            <a:off x="8774721" y="5964625"/>
            <a:ext cx="223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none" strike="noStrike" cap="none">
                <a:solidFill>
                  <a:srgbClr val="D8D8D8"/>
                </a:solidFill>
                <a:latin typeface="Inter"/>
                <a:ea typeface="Inter"/>
                <a:cs typeface="Inter"/>
                <a:sym typeface="Inter"/>
              </a:rPr>
              <a:t>*Оценка boomin, 2021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none" strike="noStrike" cap="none">
                <a:solidFill>
                  <a:srgbClr val="D8D8D8"/>
                </a:solidFill>
                <a:latin typeface="Inter"/>
                <a:ea typeface="Inter"/>
                <a:cs typeface="Inter"/>
                <a:sym typeface="Inter"/>
              </a:rPr>
              <a:t>**Forbes, 2023</a:t>
            </a:r>
            <a:endParaRPr sz="1400" b="0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"/>
          <p:cNvSpPr/>
          <p:nvPr/>
        </p:nvSpPr>
        <p:spPr>
          <a:xfrm>
            <a:off x="6419850" y="1451233"/>
            <a:ext cx="4520700" cy="242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Бизнес обоснование: ЦА и её потребности</a:t>
            </a:r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88" name="Google Shape;288;p5"/>
          <p:cNvSpPr txBox="1"/>
          <p:nvPr/>
        </p:nvSpPr>
        <p:spPr>
          <a:xfrm>
            <a:off x="6688788" y="1647583"/>
            <a:ext cx="39828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Проект решает следующие запросы ЦА: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Проверка </a:t>
            </a: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соблюдений требований к работе КРА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Обоснование реперных точек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"/>
          <p:cNvSpPr txBox="1"/>
          <p:nvPr/>
        </p:nvSpPr>
        <p:spPr>
          <a:xfrm>
            <a:off x="666032" y="1345016"/>
            <a:ext cx="6096000" cy="4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Целевая аудитория</a:t>
            </a:r>
            <a:r>
              <a:rPr lang="ru-RU" sz="18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ru-RU" sz="18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Юридические лица 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В текущем формате </a:t>
            </a:r>
            <a:r>
              <a:rPr lang="ru-RU" sz="1800">
                <a:solidFill>
                  <a:srgbClr val="112366"/>
                </a:solidFill>
              </a:rPr>
              <a:t>сервиса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Банк России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Частные Банки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КРА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Институциональные инвесторы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Физические лица 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При наличии дополнительных блоков 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Розничные инвесторы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6419850" y="4419499"/>
            <a:ext cx="4520700" cy="88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"/>
          <p:cNvSpPr txBox="1"/>
          <p:nvPr/>
        </p:nvSpPr>
        <p:spPr>
          <a:xfrm>
            <a:off x="6948488" y="4525691"/>
            <a:ext cx="398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Временной эффект: сокращение проверки </a:t>
            </a:r>
            <a:r>
              <a:rPr lang="ru-RU" sz="18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с 4 дней до 10 минут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5499" y="4591950"/>
            <a:ext cx="507050" cy="5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Постановка задачи: датасет</a:t>
            </a:r>
            <a:endParaRPr/>
          </a:p>
        </p:txBody>
      </p:sp>
      <p:sp>
        <p:nvSpPr>
          <p:cNvPr id="300" name="Google Shape;300;p6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301" name="Google Shape;3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0201" y="1884784"/>
            <a:ext cx="4723599" cy="396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520" y="2286087"/>
            <a:ext cx="3518046" cy="317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2939" y="2286087"/>
            <a:ext cx="718250" cy="3179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"/>
          <p:cNvSpPr/>
          <p:nvPr/>
        </p:nvSpPr>
        <p:spPr>
          <a:xfrm>
            <a:off x="858520" y="1441151"/>
            <a:ext cx="3518046" cy="54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Текст </a:t>
            </a:r>
            <a:r>
              <a:rPr lang="ru-RU" sz="20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пресс-релиза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4448127" y="1441151"/>
            <a:ext cx="1647874" cy="54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95125" y="5949900"/>
            <a:ext cx="582425" cy="5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 dirty="0"/>
              <a:t>Трудности при работе над </a:t>
            </a:r>
            <a:r>
              <a:rPr lang="en-US" dirty="0"/>
              <a:t>KIRA</a:t>
            </a:r>
            <a:endParaRPr dirty="0"/>
          </a:p>
        </p:txBody>
      </p:sp>
      <p:sp>
        <p:nvSpPr>
          <p:cNvPr id="313" name="Google Shape;313;p16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314" name="Google Shape;314;p16"/>
          <p:cNvSpPr txBox="1"/>
          <p:nvPr/>
        </p:nvSpPr>
        <p:spPr>
          <a:xfrm>
            <a:off x="1249610" y="1390245"/>
            <a:ext cx="105090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112366"/>
                </a:solidFill>
              </a:rPr>
              <a:t>Дисбаланс классов </a:t>
            </a:r>
            <a:endParaRPr sz="2400" dirty="0">
              <a:solidFill>
                <a:srgbClr val="112366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Маленький </a:t>
            </a:r>
            <a:r>
              <a:rPr lang="ru-RU" sz="24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датасет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Garbage</a:t>
            </a: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ru-RU" sz="24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Garbage</a:t>
            </a: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: грязные данные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Интерпретация прогноза </a:t>
            </a:r>
            <a:endParaRPr sz="2400" b="0" i="0" u="none" strike="noStrike" cap="none" dirty="0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112366"/>
                </a:solidFill>
              </a:rPr>
              <a:t>Классификация на 17 классов на уровне случайности</a:t>
            </a:r>
            <a:endParaRPr sz="2400" dirty="0">
              <a:solidFill>
                <a:srgbClr val="112366"/>
              </a:solidFill>
            </a:endParaRPr>
          </a:p>
        </p:txBody>
      </p:sp>
      <p:sp>
        <p:nvSpPr>
          <p:cNvPr id="335" name="Google Shape;335;p16"/>
          <p:cNvSpPr/>
          <p:nvPr/>
        </p:nvSpPr>
        <p:spPr>
          <a:xfrm rot="10800000" flipH="1">
            <a:off x="670439" y="5781039"/>
            <a:ext cx="11088171" cy="674521"/>
          </a:xfrm>
          <a:prstGeom prst="chevron">
            <a:avLst>
              <a:gd name="adj" fmla="val 50000"/>
            </a:avLst>
          </a:prstGeom>
          <a:solidFill>
            <a:srgbClr val="0029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1698832" y="5875211"/>
            <a:ext cx="93152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Но нам это не помешало добиться хорошего качества!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/>
          <p:nvPr/>
        </p:nvSpPr>
        <p:spPr>
          <a:xfrm rot="10800000" flipH="1">
            <a:off x="1024047" y="5781038"/>
            <a:ext cx="674785" cy="674521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4315" y="4369413"/>
            <a:ext cx="1849485" cy="138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Рисунок 33">
            <a:extLst>
              <a:ext uri="{FF2B5EF4-FFF2-40B4-BE49-F238E27FC236}">
                <a16:creationId xmlns:a16="http://schemas.microsoft.com/office/drawing/2014/main" id="{8CF6E5FB-A406-434F-88D1-FA53A1640676}"/>
              </a:ext>
            </a:extLst>
          </p:cNvPr>
          <p:cNvGrpSpPr/>
          <p:nvPr/>
        </p:nvGrpSpPr>
        <p:grpSpPr>
          <a:xfrm>
            <a:off x="433390" y="1648094"/>
            <a:ext cx="504627" cy="504484"/>
            <a:chOff x="8742424" y="2287493"/>
            <a:chExt cx="504627" cy="504484"/>
          </a:xfrm>
          <a:solidFill>
            <a:srgbClr val="29098B"/>
          </a:solidFill>
        </p:grpSpPr>
        <p:sp>
          <p:nvSpPr>
            <p:cNvPr id="31" name="Полилиния 92">
              <a:extLst>
                <a:ext uri="{FF2B5EF4-FFF2-40B4-BE49-F238E27FC236}">
                  <a16:creationId xmlns:a16="http://schemas.microsoft.com/office/drawing/2014/main" id="{DCE03DB1-4D3B-4418-B019-D7E956EB26E6}"/>
                </a:ext>
              </a:extLst>
            </p:cNvPr>
            <p:cNvSpPr/>
            <p:nvPr/>
          </p:nvSpPr>
          <p:spPr>
            <a:xfrm>
              <a:off x="8918405" y="2486780"/>
              <a:ext cx="152621" cy="81292"/>
            </a:xfrm>
            <a:custGeom>
              <a:avLst/>
              <a:gdLst>
                <a:gd name="connsiteX0" fmla="*/ 8454 w 152621"/>
                <a:gd name="connsiteY0" fmla="*/ 48188 h 81292"/>
                <a:gd name="connsiteX1" fmla="*/ 56955 w 152621"/>
                <a:gd name="connsiteY1" fmla="*/ 76131 h 81292"/>
                <a:gd name="connsiteX2" fmla="*/ 76355 w 152621"/>
                <a:gd name="connsiteY2" fmla="*/ 81293 h 81292"/>
                <a:gd name="connsiteX3" fmla="*/ 95755 w 152621"/>
                <a:gd name="connsiteY3" fmla="*/ 76131 h 81292"/>
                <a:gd name="connsiteX4" fmla="*/ 144167 w 152621"/>
                <a:gd name="connsiteY4" fmla="*/ 48277 h 81292"/>
                <a:gd name="connsiteX5" fmla="*/ 144167 w 152621"/>
                <a:gd name="connsiteY5" fmla="*/ 48277 h 81292"/>
                <a:gd name="connsiteX6" fmla="*/ 152621 w 152621"/>
                <a:gd name="connsiteY6" fmla="*/ 33682 h 81292"/>
                <a:gd name="connsiteX7" fmla="*/ 144167 w 152621"/>
                <a:gd name="connsiteY7" fmla="*/ 19088 h 81292"/>
                <a:gd name="connsiteX8" fmla="*/ 113020 w 152621"/>
                <a:gd name="connsiteY8" fmla="*/ 1200 h 81292"/>
                <a:gd name="connsiteX9" fmla="*/ 100561 w 152621"/>
                <a:gd name="connsiteY9" fmla="*/ 4582 h 81292"/>
                <a:gd name="connsiteX10" fmla="*/ 103943 w 152621"/>
                <a:gd name="connsiteY10" fmla="*/ 17041 h 81292"/>
                <a:gd name="connsiteX11" fmla="*/ 133577 w 152621"/>
                <a:gd name="connsiteY11" fmla="*/ 33326 h 81292"/>
                <a:gd name="connsiteX12" fmla="*/ 86589 w 152621"/>
                <a:gd name="connsiteY12" fmla="*/ 60380 h 81292"/>
                <a:gd name="connsiteX13" fmla="*/ 66032 w 152621"/>
                <a:gd name="connsiteY13" fmla="*/ 60380 h 81292"/>
                <a:gd name="connsiteX14" fmla="*/ 19756 w 152621"/>
                <a:gd name="connsiteY14" fmla="*/ 33771 h 81292"/>
                <a:gd name="connsiteX15" fmla="*/ 48679 w 152621"/>
                <a:gd name="connsiteY15" fmla="*/ 17130 h 81292"/>
                <a:gd name="connsiteX16" fmla="*/ 52060 w 152621"/>
                <a:gd name="connsiteY16" fmla="*/ 4671 h 81292"/>
                <a:gd name="connsiteX17" fmla="*/ 39601 w 152621"/>
                <a:gd name="connsiteY17" fmla="*/ 1289 h 81292"/>
                <a:gd name="connsiteX18" fmla="*/ 8454 w 152621"/>
                <a:gd name="connsiteY18" fmla="*/ 19177 h 81292"/>
                <a:gd name="connsiteX19" fmla="*/ 0 w 152621"/>
                <a:gd name="connsiteY19" fmla="*/ 33771 h 81292"/>
                <a:gd name="connsiteX20" fmla="*/ 8454 w 152621"/>
                <a:gd name="connsiteY20" fmla="*/ 48277 h 8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621" h="81292">
                  <a:moveTo>
                    <a:pt x="8454" y="48188"/>
                  </a:moveTo>
                  <a:lnTo>
                    <a:pt x="56955" y="76131"/>
                  </a:lnTo>
                  <a:cubicBezTo>
                    <a:pt x="62917" y="79602"/>
                    <a:pt x="69681" y="81293"/>
                    <a:pt x="76355" y="81293"/>
                  </a:cubicBezTo>
                  <a:cubicBezTo>
                    <a:pt x="83029" y="81293"/>
                    <a:pt x="89793" y="79602"/>
                    <a:pt x="95755" y="76131"/>
                  </a:cubicBezTo>
                  <a:lnTo>
                    <a:pt x="144167" y="48277"/>
                  </a:lnTo>
                  <a:cubicBezTo>
                    <a:pt x="144167" y="48277"/>
                    <a:pt x="144167" y="48277"/>
                    <a:pt x="144167" y="48277"/>
                  </a:cubicBezTo>
                  <a:cubicBezTo>
                    <a:pt x="149417" y="45251"/>
                    <a:pt x="152621" y="39823"/>
                    <a:pt x="152621" y="33682"/>
                  </a:cubicBezTo>
                  <a:cubicBezTo>
                    <a:pt x="152621" y="27542"/>
                    <a:pt x="149506" y="22202"/>
                    <a:pt x="144167" y="19088"/>
                  </a:cubicBezTo>
                  <a:lnTo>
                    <a:pt x="113020" y="1200"/>
                  </a:lnTo>
                  <a:cubicBezTo>
                    <a:pt x="108659" y="-1292"/>
                    <a:pt x="103053" y="221"/>
                    <a:pt x="100561" y="4582"/>
                  </a:cubicBezTo>
                  <a:cubicBezTo>
                    <a:pt x="98069" y="8943"/>
                    <a:pt x="99582" y="14549"/>
                    <a:pt x="103943" y="17041"/>
                  </a:cubicBezTo>
                  <a:lnTo>
                    <a:pt x="133577" y="33326"/>
                  </a:lnTo>
                  <a:lnTo>
                    <a:pt x="86589" y="60380"/>
                  </a:lnTo>
                  <a:cubicBezTo>
                    <a:pt x="80271" y="64029"/>
                    <a:pt x="72350" y="64029"/>
                    <a:pt x="66032" y="60380"/>
                  </a:cubicBezTo>
                  <a:lnTo>
                    <a:pt x="19756" y="33771"/>
                  </a:lnTo>
                  <a:lnTo>
                    <a:pt x="48679" y="17130"/>
                  </a:lnTo>
                  <a:cubicBezTo>
                    <a:pt x="53039" y="14638"/>
                    <a:pt x="54552" y="9032"/>
                    <a:pt x="52060" y="4671"/>
                  </a:cubicBezTo>
                  <a:cubicBezTo>
                    <a:pt x="49569" y="310"/>
                    <a:pt x="43962" y="-1203"/>
                    <a:pt x="39601" y="1289"/>
                  </a:cubicBezTo>
                  <a:lnTo>
                    <a:pt x="8454" y="19177"/>
                  </a:lnTo>
                  <a:cubicBezTo>
                    <a:pt x="3204" y="22202"/>
                    <a:pt x="0" y="27631"/>
                    <a:pt x="0" y="33771"/>
                  </a:cubicBezTo>
                  <a:cubicBezTo>
                    <a:pt x="0" y="39912"/>
                    <a:pt x="3115" y="45251"/>
                    <a:pt x="8454" y="48277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93">
              <a:extLst>
                <a:ext uri="{FF2B5EF4-FFF2-40B4-BE49-F238E27FC236}">
                  <a16:creationId xmlns:a16="http://schemas.microsoft.com/office/drawing/2014/main" id="{1756F412-FBB7-4E13-B6F0-04D629A671EC}"/>
                </a:ext>
              </a:extLst>
            </p:cNvPr>
            <p:cNvSpPr/>
            <p:nvPr/>
          </p:nvSpPr>
          <p:spPr>
            <a:xfrm>
              <a:off x="8940386" y="2287493"/>
              <a:ext cx="109460" cy="70470"/>
            </a:xfrm>
            <a:custGeom>
              <a:avLst/>
              <a:gdLst>
                <a:gd name="connsiteX0" fmla="*/ 7208 w 109460"/>
                <a:gd name="connsiteY0" fmla="*/ 47600 h 70470"/>
                <a:gd name="connsiteX1" fmla="*/ 40135 w 109460"/>
                <a:gd name="connsiteY1" fmla="*/ 66555 h 70470"/>
                <a:gd name="connsiteX2" fmla="*/ 54730 w 109460"/>
                <a:gd name="connsiteY2" fmla="*/ 70471 h 70470"/>
                <a:gd name="connsiteX3" fmla="*/ 69325 w 109460"/>
                <a:gd name="connsiteY3" fmla="*/ 66555 h 70470"/>
                <a:gd name="connsiteX4" fmla="*/ 102252 w 109460"/>
                <a:gd name="connsiteY4" fmla="*/ 47600 h 70470"/>
                <a:gd name="connsiteX5" fmla="*/ 102252 w 109460"/>
                <a:gd name="connsiteY5" fmla="*/ 47600 h 70470"/>
                <a:gd name="connsiteX6" fmla="*/ 109460 w 109460"/>
                <a:gd name="connsiteY6" fmla="*/ 35230 h 70470"/>
                <a:gd name="connsiteX7" fmla="*/ 102252 w 109460"/>
                <a:gd name="connsiteY7" fmla="*/ 22771 h 70470"/>
                <a:gd name="connsiteX8" fmla="*/ 69325 w 109460"/>
                <a:gd name="connsiteY8" fmla="*/ 3905 h 70470"/>
                <a:gd name="connsiteX9" fmla="*/ 40046 w 109460"/>
                <a:gd name="connsiteY9" fmla="*/ 3905 h 70470"/>
                <a:gd name="connsiteX10" fmla="*/ 7119 w 109460"/>
                <a:gd name="connsiteY10" fmla="*/ 22860 h 70470"/>
                <a:gd name="connsiteX11" fmla="*/ 0 w 109460"/>
                <a:gd name="connsiteY11" fmla="*/ 35319 h 70470"/>
                <a:gd name="connsiteX12" fmla="*/ 7208 w 109460"/>
                <a:gd name="connsiteY12" fmla="*/ 47689 h 70470"/>
                <a:gd name="connsiteX13" fmla="*/ 49213 w 109460"/>
                <a:gd name="connsiteY13" fmla="*/ 19656 h 70470"/>
                <a:gd name="connsiteX14" fmla="*/ 60248 w 109460"/>
                <a:gd name="connsiteY14" fmla="*/ 19656 h 70470"/>
                <a:gd name="connsiteX15" fmla="*/ 87212 w 109460"/>
                <a:gd name="connsiteY15" fmla="*/ 35141 h 70470"/>
                <a:gd name="connsiteX16" fmla="*/ 60248 w 109460"/>
                <a:gd name="connsiteY16" fmla="*/ 50714 h 70470"/>
                <a:gd name="connsiteX17" fmla="*/ 49213 w 109460"/>
                <a:gd name="connsiteY17" fmla="*/ 50714 h 70470"/>
                <a:gd name="connsiteX18" fmla="*/ 22248 w 109460"/>
                <a:gd name="connsiteY18" fmla="*/ 35141 h 70470"/>
                <a:gd name="connsiteX19" fmla="*/ 49213 w 109460"/>
                <a:gd name="connsiteY19" fmla="*/ 19567 h 7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460" h="70470">
                  <a:moveTo>
                    <a:pt x="7208" y="47600"/>
                  </a:moveTo>
                  <a:lnTo>
                    <a:pt x="40135" y="66555"/>
                  </a:lnTo>
                  <a:cubicBezTo>
                    <a:pt x="44674" y="69136"/>
                    <a:pt x="49746" y="70471"/>
                    <a:pt x="54730" y="70471"/>
                  </a:cubicBezTo>
                  <a:cubicBezTo>
                    <a:pt x="59714" y="70471"/>
                    <a:pt x="64875" y="69136"/>
                    <a:pt x="69325" y="66555"/>
                  </a:cubicBezTo>
                  <a:lnTo>
                    <a:pt x="102252" y="47600"/>
                  </a:lnTo>
                  <a:lnTo>
                    <a:pt x="102252" y="47600"/>
                  </a:lnTo>
                  <a:cubicBezTo>
                    <a:pt x="106701" y="45019"/>
                    <a:pt x="109460" y="40302"/>
                    <a:pt x="109460" y="35230"/>
                  </a:cubicBezTo>
                  <a:cubicBezTo>
                    <a:pt x="109460" y="30157"/>
                    <a:pt x="106701" y="25352"/>
                    <a:pt x="102252" y="22771"/>
                  </a:cubicBezTo>
                  <a:lnTo>
                    <a:pt x="69325" y="3905"/>
                  </a:lnTo>
                  <a:cubicBezTo>
                    <a:pt x="60337" y="-1257"/>
                    <a:pt x="49124" y="-1346"/>
                    <a:pt x="40046" y="3905"/>
                  </a:cubicBezTo>
                  <a:lnTo>
                    <a:pt x="7119" y="22860"/>
                  </a:lnTo>
                  <a:cubicBezTo>
                    <a:pt x="2670" y="25441"/>
                    <a:pt x="0" y="30157"/>
                    <a:pt x="0" y="35319"/>
                  </a:cubicBezTo>
                  <a:cubicBezTo>
                    <a:pt x="0" y="40480"/>
                    <a:pt x="2670" y="45108"/>
                    <a:pt x="7208" y="47689"/>
                  </a:cubicBezTo>
                  <a:close/>
                  <a:moveTo>
                    <a:pt x="49213" y="19656"/>
                  </a:moveTo>
                  <a:cubicBezTo>
                    <a:pt x="52594" y="17698"/>
                    <a:pt x="56866" y="17698"/>
                    <a:pt x="60248" y="19656"/>
                  </a:cubicBezTo>
                  <a:lnTo>
                    <a:pt x="87212" y="35141"/>
                  </a:lnTo>
                  <a:lnTo>
                    <a:pt x="60248" y="50714"/>
                  </a:lnTo>
                  <a:cubicBezTo>
                    <a:pt x="56866" y="52672"/>
                    <a:pt x="52594" y="52672"/>
                    <a:pt x="49213" y="50714"/>
                  </a:cubicBezTo>
                  <a:lnTo>
                    <a:pt x="22248" y="35141"/>
                  </a:lnTo>
                  <a:lnTo>
                    <a:pt x="49213" y="19567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94">
              <a:extLst>
                <a:ext uri="{FF2B5EF4-FFF2-40B4-BE49-F238E27FC236}">
                  <a16:creationId xmlns:a16="http://schemas.microsoft.com/office/drawing/2014/main" id="{01FAE491-ED04-45A5-96DE-D0CAEA6B78B3}"/>
                </a:ext>
              </a:extLst>
            </p:cNvPr>
            <p:cNvSpPr/>
            <p:nvPr/>
          </p:nvSpPr>
          <p:spPr>
            <a:xfrm>
              <a:off x="8940253" y="2354321"/>
              <a:ext cx="109457" cy="41197"/>
            </a:xfrm>
            <a:custGeom>
              <a:avLst/>
              <a:gdLst>
                <a:gd name="connsiteX0" fmla="*/ 104876 w 109457"/>
                <a:gd name="connsiteY0" fmla="*/ 17080 h 41197"/>
                <a:gd name="connsiteX1" fmla="*/ 108258 w 109457"/>
                <a:gd name="connsiteY1" fmla="*/ 4621 h 41197"/>
                <a:gd name="connsiteX2" fmla="*/ 95799 w 109457"/>
                <a:gd name="connsiteY2" fmla="*/ 1240 h 41197"/>
                <a:gd name="connsiteX3" fmla="*/ 60202 w 109457"/>
                <a:gd name="connsiteY3" fmla="*/ 21441 h 41197"/>
                <a:gd name="connsiteX4" fmla="*/ 49167 w 109457"/>
                <a:gd name="connsiteY4" fmla="*/ 21441 h 41197"/>
                <a:gd name="connsiteX5" fmla="*/ 13659 w 109457"/>
                <a:gd name="connsiteY5" fmla="*/ 1240 h 41197"/>
                <a:gd name="connsiteX6" fmla="*/ 1200 w 109457"/>
                <a:gd name="connsiteY6" fmla="*/ 4621 h 41197"/>
                <a:gd name="connsiteX7" fmla="*/ 4582 w 109457"/>
                <a:gd name="connsiteY7" fmla="*/ 17080 h 41197"/>
                <a:gd name="connsiteX8" fmla="*/ 40090 w 109457"/>
                <a:gd name="connsiteY8" fmla="*/ 37282 h 41197"/>
                <a:gd name="connsiteX9" fmla="*/ 54684 w 109457"/>
                <a:gd name="connsiteY9" fmla="*/ 41197 h 41197"/>
                <a:gd name="connsiteX10" fmla="*/ 69279 w 109457"/>
                <a:gd name="connsiteY10" fmla="*/ 37282 h 41197"/>
                <a:gd name="connsiteX11" fmla="*/ 104787 w 109457"/>
                <a:gd name="connsiteY11" fmla="*/ 17080 h 4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57" h="41197">
                  <a:moveTo>
                    <a:pt x="104876" y="17080"/>
                  </a:moveTo>
                  <a:cubicBezTo>
                    <a:pt x="109236" y="14589"/>
                    <a:pt x="110749" y="8982"/>
                    <a:pt x="108258" y="4621"/>
                  </a:cubicBezTo>
                  <a:cubicBezTo>
                    <a:pt x="105766" y="261"/>
                    <a:pt x="100248" y="-1341"/>
                    <a:pt x="95799" y="1240"/>
                  </a:cubicBezTo>
                  <a:lnTo>
                    <a:pt x="60202" y="21441"/>
                  </a:lnTo>
                  <a:cubicBezTo>
                    <a:pt x="56820" y="23399"/>
                    <a:pt x="52549" y="23399"/>
                    <a:pt x="49167" y="21441"/>
                  </a:cubicBezTo>
                  <a:lnTo>
                    <a:pt x="13659" y="1240"/>
                  </a:lnTo>
                  <a:cubicBezTo>
                    <a:pt x="9299" y="-1252"/>
                    <a:pt x="3692" y="261"/>
                    <a:pt x="1200" y="4621"/>
                  </a:cubicBezTo>
                  <a:cubicBezTo>
                    <a:pt x="-1292" y="8982"/>
                    <a:pt x="221" y="14589"/>
                    <a:pt x="4582" y="17080"/>
                  </a:cubicBezTo>
                  <a:lnTo>
                    <a:pt x="40090" y="37282"/>
                  </a:lnTo>
                  <a:cubicBezTo>
                    <a:pt x="44628" y="39862"/>
                    <a:pt x="49701" y="41197"/>
                    <a:pt x="54684" y="41197"/>
                  </a:cubicBezTo>
                  <a:cubicBezTo>
                    <a:pt x="59668" y="41197"/>
                    <a:pt x="64740" y="39862"/>
                    <a:pt x="69279" y="37282"/>
                  </a:cubicBezTo>
                  <a:lnTo>
                    <a:pt x="104787" y="17080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95">
              <a:extLst>
                <a:ext uri="{FF2B5EF4-FFF2-40B4-BE49-F238E27FC236}">
                  <a16:creationId xmlns:a16="http://schemas.microsoft.com/office/drawing/2014/main" id="{CAB82333-8962-44D8-8A68-A174B21293FE}"/>
                </a:ext>
              </a:extLst>
            </p:cNvPr>
            <p:cNvSpPr/>
            <p:nvPr/>
          </p:nvSpPr>
          <p:spPr>
            <a:xfrm>
              <a:off x="9137592" y="2395851"/>
              <a:ext cx="109460" cy="70503"/>
            </a:xfrm>
            <a:custGeom>
              <a:avLst/>
              <a:gdLst>
                <a:gd name="connsiteX0" fmla="*/ 7208 w 109460"/>
                <a:gd name="connsiteY0" fmla="*/ 47633 h 70503"/>
                <a:gd name="connsiteX1" fmla="*/ 40135 w 109460"/>
                <a:gd name="connsiteY1" fmla="*/ 66588 h 70503"/>
                <a:gd name="connsiteX2" fmla="*/ 54730 w 109460"/>
                <a:gd name="connsiteY2" fmla="*/ 70504 h 70503"/>
                <a:gd name="connsiteX3" fmla="*/ 69325 w 109460"/>
                <a:gd name="connsiteY3" fmla="*/ 66588 h 70503"/>
                <a:gd name="connsiteX4" fmla="*/ 102252 w 109460"/>
                <a:gd name="connsiteY4" fmla="*/ 47633 h 70503"/>
                <a:gd name="connsiteX5" fmla="*/ 109460 w 109460"/>
                <a:gd name="connsiteY5" fmla="*/ 35263 h 70503"/>
                <a:gd name="connsiteX6" fmla="*/ 102252 w 109460"/>
                <a:gd name="connsiteY6" fmla="*/ 22804 h 70503"/>
                <a:gd name="connsiteX7" fmla="*/ 69414 w 109460"/>
                <a:gd name="connsiteY7" fmla="*/ 3938 h 70503"/>
                <a:gd name="connsiteX8" fmla="*/ 40135 w 109460"/>
                <a:gd name="connsiteY8" fmla="*/ 3938 h 70503"/>
                <a:gd name="connsiteX9" fmla="*/ 7208 w 109460"/>
                <a:gd name="connsiteY9" fmla="*/ 22893 h 70503"/>
                <a:gd name="connsiteX10" fmla="*/ 0 w 109460"/>
                <a:gd name="connsiteY10" fmla="*/ 35352 h 70503"/>
                <a:gd name="connsiteX11" fmla="*/ 7208 w 109460"/>
                <a:gd name="connsiteY11" fmla="*/ 47722 h 70503"/>
                <a:gd name="connsiteX12" fmla="*/ 49213 w 109460"/>
                <a:gd name="connsiteY12" fmla="*/ 19689 h 70503"/>
                <a:gd name="connsiteX13" fmla="*/ 60248 w 109460"/>
                <a:gd name="connsiteY13" fmla="*/ 19689 h 70503"/>
                <a:gd name="connsiteX14" fmla="*/ 87212 w 109460"/>
                <a:gd name="connsiteY14" fmla="*/ 35174 h 70503"/>
                <a:gd name="connsiteX15" fmla="*/ 60248 w 109460"/>
                <a:gd name="connsiteY15" fmla="*/ 50748 h 70503"/>
                <a:gd name="connsiteX16" fmla="*/ 49213 w 109460"/>
                <a:gd name="connsiteY16" fmla="*/ 50748 h 70503"/>
                <a:gd name="connsiteX17" fmla="*/ 22248 w 109460"/>
                <a:gd name="connsiteY17" fmla="*/ 35174 h 70503"/>
                <a:gd name="connsiteX18" fmla="*/ 49213 w 109460"/>
                <a:gd name="connsiteY18" fmla="*/ 19600 h 7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60" h="70503">
                  <a:moveTo>
                    <a:pt x="7208" y="47633"/>
                  </a:moveTo>
                  <a:lnTo>
                    <a:pt x="40135" y="66588"/>
                  </a:lnTo>
                  <a:cubicBezTo>
                    <a:pt x="44674" y="69169"/>
                    <a:pt x="49657" y="70504"/>
                    <a:pt x="54730" y="70504"/>
                  </a:cubicBezTo>
                  <a:cubicBezTo>
                    <a:pt x="59803" y="70504"/>
                    <a:pt x="64875" y="69169"/>
                    <a:pt x="69325" y="66588"/>
                  </a:cubicBezTo>
                  <a:lnTo>
                    <a:pt x="102252" y="47633"/>
                  </a:lnTo>
                  <a:cubicBezTo>
                    <a:pt x="106701" y="45052"/>
                    <a:pt x="109460" y="40336"/>
                    <a:pt x="109460" y="35263"/>
                  </a:cubicBezTo>
                  <a:cubicBezTo>
                    <a:pt x="109460" y="30191"/>
                    <a:pt x="106701" y="25385"/>
                    <a:pt x="102252" y="22804"/>
                  </a:cubicBezTo>
                  <a:lnTo>
                    <a:pt x="69414" y="3938"/>
                  </a:lnTo>
                  <a:cubicBezTo>
                    <a:pt x="60337" y="-1313"/>
                    <a:pt x="49213" y="-1313"/>
                    <a:pt x="40135" y="3938"/>
                  </a:cubicBezTo>
                  <a:lnTo>
                    <a:pt x="7208" y="22893"/>
                  </a:lnTo>
                  <a:cubicBezTo>
                    <a:pt x="2759" y="25474"/>
                    <a:pt x="0" y="30191"/>
                    <a:pt x="0" y="35352"/>
                  </a:cubicBezTo>
                  <a:cubicBezTo>
                    <a:pt x="0" y="40425"/>
                    <a:pt x="2759" y="45230"/>
                    <a:pt x="7208" y="47722"/>
                  </a:cubicBezTo>
                  <a:close/>
                  <a:moveTo>
                    <a:pt x="49213" y="19689"/>
                  </a:moveTo>
                  <a:cubicBezTo>
                    <a:pt x="52683" y="17732"/>
                    <a:pt x="56866" y="17732"/>
                    <a:pt x="60248" y="19689"/>
                  </a:cubicBezTo>
                  <a:lnTo>
                    <a:pt x="87212" y="35174"/>
                  </a:lnTo>
                  <a:lnTo>
                    <a:pt x="60248" y="50748"/>
                  </a:lnTo>
                  <a:cubicBezTo>
                    <a:pt x="56866" y="52705"/>
                    <a:pt x="52594" y="52705"/>
                    <a:pt x="49213" y="50748"/>
                  </a:cubicBezTo>
                  <a:lnTo>
                    <a:pt x="22248" y="35174"/>
                  </a:lnTo>
                  <a:lnTo>
                    <a:pt x="49213" y="19600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96">
              <a:extLst>
                <a:ext uri="{FF2B5EF4-FFF2-40B4-BE49-F238E27FC236}">
                  <a16:creationId xmlns:a16="http://schemas.microsoft.com/office/drawing/2014/main" id="{D83BCCDE-C452-4F4E-B722-2469982FC9E6}"/>
                </a:ext>
              </a:extLst>
            </p:cNvPr>
            <p:cNvSpPr/>
            <p:nvPr/>
          </p:nvSpPr>
          <p:spPr>
            <a:xfrm>
              <a:off x="9137503" y="2575682"/>
              <a:ext cx="109460" cy="70526"/>
            </a:xfrm>
            <a:custGeom>
              <a:avLst/>
              <a:gdLst>
                <a:gd name="connsiteX0" fmla="*/ 102252 w 109460"/>
                <a:gd name="connsiteY0" fmla="*/ 22826 h 70526"/>
                <a:gd name="connsiteX1" fmla="*/ 69325 w 109460"/>
                <a:gd name="connsiteY1" fmla="*/ 3871 h 70526"/>
                <a:gd name="connsiteX2" fmla="*/ 40135 w 109460"/>
                <a:gd name="connsiteY2" fmla="*/ 3871 h 70526"/>
                <a:gd name="connsiteX3" fmla="*/ 7208 w 109460"/>
                <a:gd name="connsiteY3" fmla="*/ 22826 h 70526"/>
                <a:gd name="connsiteX4" fmla="*/ 0 w 109460"/>
                <a:gd name="connsiteY4" fmla="*/ 35285 h 70526"/>
                <a:gd name="connsiteX5" fmla="*/ 7208 w 109460"/>
                <a:gd name="connsiteY5" fmla="*/ 47655 h 70526"/>
                <a:gd name="connsiteX6" fmla="*/ 40135 w 109460"/>
                <a:gd name="connsiteY6" fmla="*/ 66610 h 70526"/>
                <a:gd name="connsiteX7" fmla="*/ 54730 w 109460"/>
                <a:gd name="connsiteY7" fmla="*/ 70526 h 70526"/>
                <a:gd name="connsiteX8" fmla="*/ 69325 w 109460"/>
                <a:gd name="connsiteY8" fmla="*/ 66610 h 70526"/>
                <a:gd name="connsiteX9" fmla="*/ 102252 w 109460"/>
                <a:gd name="connsiteY9" fmla="*/ 47655 h 70526"/>
                <a:gd name="connsiteX10" fmla="*/ 109460 w 109460"/>
                <a:gd name="connsiteY10" fmla="*/ 35285 h 70526"/>
                <a:gd name="connsiteX11" fmla="*/ 102252 w 109460"/>
                <a:gd name="connsiteY11" fmla="*/ 22915 h 70526"/>
                <a:gd name="connsiteX12" fmla="*/ 60248 w 109460"/>
                <a:gd name="connsiteY12" fmla="*/ 50770 h 70526"/>
                <a:gd name="connsiteX13" fmla="*/ 49213 w 109460"/>
                <a:gd name="connsiteY13" fmla="*/ 50770 h 70526"/>
                <a:gd name="connsiteX14" fmla="*/ 22248 w 109460"/>
                <a:gd name="connsiteY14" fmla="*/ 35196 h 70526"/>
                <a:gd name="connsiteX15" fmla="*/ 49213 w 109460"/>
                <a:gd name="connsiteY15" fmla="*/ 19623 h 70526"/>
                <a:gd name="connsiteX16" fmla="*/ 60248 w 109460"/>
                <a:gd name="connsiteY16" fmla="*/ 19623 h 70526"/>
                <a:gd name="connsiteX17" fmla="*/ 87212 w 109460"/>
                <a:gd name="connsiteY17" fmla="*/ 35196 h 70526"/>
                <a:gd name="connsiteX18" fmla="*/ 60248 w 109460"/>
                <a:gd name="connsiteY18" fmla="*/ 50770 h 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60" h="70526">
                  <a:moveTo>
                    <a:pt x="102252" y="22826"/>
                  </a:moveTo>
                  <a:lnTo>
                    <a:pt x="69325" y="3871"/>
                  </a:lnTo>
                  <a:cubicBezTo>
                    <a:pt x="60337" y="-1290"/>
                    <a:pt x="49124" y="-1290"/>
                    <a:pt x="40135" y="3871"/>
                  </a:cubicBezTo>
                  <a:lnTo>
                    <a:pt x="7208" y="22826"/>
                  </a:lnTo>
                  <a:cubicBezTo>
                    <a:pt x="2759" y="25407"/>
                    <a:pt x="0" y="30124"/>
                    <a:pt x="0" y="35285"/>
                  </a:cubicBezTo>
                  <a:cubicBezTo>
                    <a:pt x="0" y="40447"/>
                    <a:pt x="2759" y="45163"/>
                    <a:pt x="7208" y="47655"/>
                  </a:cubicBezTo>
                  <a:lnTo>
                    <a:pt x="40135" y="66610"/>
                  </a:lnTo>
                  <a:cubicBezTo>
                    <a:pt x="44674" y="69191"/>
                    <a:pt x="49658" y="70526"/>
                    <a:pt x="54730" y="70526"/>
                  </a:cubicBezTo>
                  <a:cubicBezTo>
                    <a:pt x="59803" y="70526"/>
                    <a:pt x="64875" y="69191"/>
                    <a:pt x="69325" y="66610"/>
                  </a:cubicBezTo>
                  <a:lnTo>
                    <a:pt x="102252" y="47655"/>
                  </a:lnTo>
                  <a:cubicBezTo>
                    <a:pt x="106701" y="45074"/>
                    <a:pt x="109460" y="40358"/>
                    <a:pt x="109460" y="35285"/>
                  </a:cubicBezTo>
                  <a:cubicBezTo>
                    <a:pt x="109460" y="30213"/>
                    <a:pt x="106701" y="25407"/>
                    <a:pt x="102252" y="22915"/>
                  </a:cubicBezTo>
                  <a:close/>
                  <a:moveTo>
                    <a:pt x="60248" y="50770"/>
                  </a:moveTo>
                  <a:cubicBezTo>
                    <a:pt x="56866" y="52728"/>
                    <a:pt x="52594" y="52728"/>
                    <a:pt x="49213" y="50770"/>
                  </a:cubicBezTo>
                  <a:lnTo>
                    <a:pt x="22248" y="35196"/>
                  </a:lnTo>
                  <a:lnTo>
                    <a:pt x="49213" y="19623"/>
                  </a:lnTo>
                  <a:cubicBezTo>
                    <a:pt x="52683" y="17665"/>
                    <a:pt x="56866" y="17665"/>
                    <a:pt x="60248" y="19623"/>
                  </a:cubicBezTo>
                  <a:lnTo>
                    <a:pt x="87212" y="35196"/>
                  </a:lnTo>
                  <a:lnTo>
                    <a:pt x="60248" y="50770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97">
              <a:extLst>
                <a:ext uri="{FF2B5EF4-FFF2-40B4-BE49-F238E27FC236}">
                  <a16:creationId xmlns:a16="http://schemas.microsoft.com/office/drawing/2014/main" id="{FDDDBAF0-4A64-4C03-A3FF-16EA5DC2FD43}"/>
                </a:ext>
              </a:extLst>
            </p:cNvPr>
            <p:cNvSpPr/>
            <p:nvPr/>
          </p:nvSpPr>
          <p:spPr>
            <a:xfrm>
              <a:off x="9137548" y="2642476"/>
              <a:ext cx="109368" cy="41197"/>
            </a:xfrm>
            <a:custGeom>
              <a:avLst/>
              <a:gdLst>
                <a:gd name="connsiteX0" fmla="*/ 95799 w 109368"/>
                <a:gd name="connsiteY0" fmla="*/ 1240 h 41197"/>
                <a:gd name="connsiteX1" fmla="*/ 60291 w 109368"/>
                <a:gd name="connsiteY1" fmla="*/ 21441 h 41197"/>
                <a:gd name="connsiteX2" fmla="*/ 49167 w 109368"/>
                <a:gd name="connsiteY2" fmla="*/ 21441 h 41197"/>
                <a:gd name="connsiteX3" fmla="*/ 13659 w 109368"/>
                <a:gd name="connsiteY3" fmla="*/ 1240 h 41197"/>
                <a:gd name="connsiteX4" fmla="*/ 1200 w 109368"/>
                <a:gd name="connsiteY4" fmla="*/ 4621 h 41197"/>
                <a:gd name="connsiteX5" fmla="*/ 4582 w 109368"/>
                <a:gd name="connsiteY5" fmla="*/ 17080 h 41197"/>
                <a:gd name="connsiteX6" fmla="*/ 40090 w 109368"/>
                <a:gd name="connsiteY6" fmla="*/ 37282 h 41197"/>
                <a:gd name="connsiteX7" fmla="*/ 54684 w 109368"/>
                <a:gd name="connsiteY7" fmla="*/ 41197 h 41197"/>
                <a:gd name="connsiteX8" fmla="*/ 69279 w 109368"/>
                <a:gd name="connsiteY8" fmla="*/ 37282 h 41197"/>
                <a:gd name="connsiteX9" fmla="*/ 104787 w 109368"/>
                <a:gd name="connsiteY9" fmla="*/ 17080 h 41197"/>
                <a:gd name="connsiteX10" fmla="*/ 108169 w 109368"/>
                <a:gd name="connsiteY10" fmla="*/ 4621 h 41197"/>
                <a:gd name="connsiteX11" fmla="*/ 95710 w 109368"/>
                <a:gd name="connsiteY11" fmla="*/ 1240 h 4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68" h="41197">
                  <a:moveTo>
                    <a:pt x="95799" y="1240"/>
                  </a:moveTo>
                  <a:lnTo>
                    <a:pt x="60291" y="21441"/>
                  </a:lnTo>
                  <a:cubicBezTo>
                    <a:pt x="56909" y="23399"/>
                    <a:pt x="52638" y="23399"/>
                    <a:pt x="49167" y="21441"/>
                  </a:cubicBezTo>
                  <a:lnTo>
                    <a:pt x="13659" y="1240"/>
                  </a:lnTo>
                  <a:cubicBezTo>
                    <a:pt x="9299" y="-1252"/>
                    <a:pt x="3692" y="261"/>
                    <a:pt x="1200" y="4621"/>
                  </a:cubicBezTo>
                  <a:cubicBezTo>
                    <a:pt x="-1292" y="8982"/>
                    <a:pt x="221" y="14589"/>
                    <a:pt x="4582" y="17080"/>
                  </a:cubicBezTo>
                  <a:lnTo>
                    <a:pt x="40090" y="37282"/>
                  </a:lnTo>
                  <a:cubicBezTo>
                    <a:pt x="44628" y="39862"/>
                    <a:pt x="49612" y="41197"/>
                    <a:pt x="54684" y="41197"/>
                  </a:cubicBezTo>
                  <a:cubicBezTo>
                    <a:pt x="59757" y="41197"/>
                    <a:pt x="64740" y="39862"/>
                    <a:pt x="69279" y="37282"/>
                  </a:cubicBezTo>
                  <a:lnTo>
                    <a:pt x="104787" y="17080"/>
                  </a:lnTo>
                  <a:cubicBezTo>
                    <a:pt x="109147" y="14589"/>
                    <a:pt x="110660" y="8982"/>
                    <a:pt x="108169" y="4621"/>
                  </a:cubicBezTo>
                  <a:cubicBezTo>
                    <a:pt x="105677" y="261"/>
                    <a:pt x="100159" y="-1341"/>
                    <a:pt x="95710" y="1240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98">
              <a:extLst>
                <a:ext uri="{FF2B5EF4-FFF2-40B4-BE49-F238E27FC236}">
                  <a16:creationId xmlns:a16="http://schemas.microsoft.com/office/drawing/2014/main" id="{D3195C0D-869E-47C2-B7AB-C38266FA17B2}"/>
                </a:ext>
              </a:extLst>
            </p:cNvPr>
            <p:cNvSpPr/>
            <p:nvPr/>
          </p:nvSpPr>
          <p:spPr>
            <a:xfrm>
              <a:off x="8742468" y="2395851"/>
              <a:ext cx="109460" cy="70503"/>
            </a:xfrm>
            <a:custGeom>
              <a:avLst/>
              <a:gdLst>
                <a:gd name="connsiteX0" fmla="*/ 7208 w 109460"/>
                <a:gd name="connsiteY0" fmla="*/ 47633 h 70503"/>
                <a:gd name="connsiteX1" fmla="*/ 40135 w 109460"/>
                <a:gd name="connsiteY1" fmla="*/ 66588 h 70503"/>
                <a:gd name="connsiteX2" fmla="*/ 54730 w 109460"/>
                <a:gd name="connsiteY2" fmla="*/ 70504 h 70503"/>
                <a:gd name="connsiteX3" fmla="*/ 69325 w 109460"/>
                <a:gd name="connsiteY3" fmla="*/ 66588 h 70503"/>
                <a:gd name="connsiteX4" fmla="*/ 102252 w 109460"/>
                <a:gd name="connsiteY4" fmla="*/ 47633 h 70503"/>
                <a:gd name="connsiteX5" fmla="*/ 109460 w 109460"/>
                <a:gd name="connsiteY5" fmla="*/ 35263 h 70503"/>
                <a:gd name="connsiteX6" fmla="*/ 102252 w 109460"/>
                <a:gd name="connsiteY6" fmla="*/ 22804 h 70503"/>
                <a:gd name="connsiteX7" fmla="*/ 69414 w 109460"/>
                <a:gd name="connsiteY7" fmla="*/ 3938 h 70503"/>
                <a:gd name="connsiteX8" fmla="*/ 40135 w 109460"/>
                <a:gd name="connsiteY8" fmla="*/ 3938 h 70503"/>
                <a:gd name="connsiteX9" fmla="*/ 7208 w 109460"/>
                <a:gd name="connsiteY9" fmla="*/ 22804 h 70503"/>
                <a:gd name="connsiteX10" fmla="*/ 0 w 109460"/>
                <a:gd name="connsiteY10" fmla="*/ 35263 h 70503"/>
                <a:gd name="connsiteX11" fmla="*/ 7208 w 109460"/>
                <a:gd name="connsiteY11" fmla="*/ 47633 h 70503"/>
                <a:gd name="connsiteX12" fmla="*/ 49213 w 109460"/>
                <a:gd name="connsiteY12" fmla="*/ 19689 h 70503"/>
                <a:gd name="connsiteX13" fmla="*/ 60248 w 109460"/>
                <a:gd name="connsiteY13" fmla="*/ 19689 h 70503"/>
                <a:gd name="connsiteX14" fmla="*/ 87212 w 109460"/>
                <a:gd name="connsiteY14" fmla="*/ 35174 h 70503"/>
                <a:gd name="connsiteX15" fmla="*/ 60248 w 109460"/>
                <a:gd name="connsiteY15" fmla="*/ 50748 h 70503"/>
                <a:gd name="connsiteX16" fmla="*/ 49213 w 109460"/>
                <a:gd name="connsiteY16" fmla="*/ 50748 h 70503"/>
                <a:gd name="connsiteX17" fmla="*/ 22248 w 109460"/>
                <a:gd name="connsiteY17" fmla="*/ 35174 h 70503"/>
                <a:gd name="connsiteX18" fmla="*/ 49213 w 109460"/>
                <a:gd name="connsiteY18" fmla="*/ 19600 h 7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60" h="70503">
                  <a:moveTo>
                    <a:pt x="7208" y="47633"/>
                  </a:moveTo>
                  <a:lnTo>
                    <a:pt x="40135" y="66588"/>
                  </a:lnTo>
                  <a:cubicBezTo>
                    <a:pt x="44674" y="69169"/>
                    <a:pt x="49746" y="70504"/>
                    <a:pt x="54730" y="70504"/>
                  </a:cubicBezTo>
                  <a:cubicBezTo>
                    <a:pt x="59714" y="70504"/>
                    <a:pt x="64875" y="69169"/>
                    <a:pt x="69325" y="66588"/>
                  </a:cubicBezTo>
                  <a:lnTo>
                    <a:pt x="102252" y="47633"/>
                  </a:lnTo>
                  <a:cubicBezTo>
                    <a:pt x="106701" y="45052"/>
                    <a:pt x="109460" y="40336"/>
                    <a:pt x="109460" y="35263"/>
                  </a:cubicBezTo>
                  <a:cubicBezTo>
                    <a:pt x="109460" y="30191"/>
                    <a:pt x="106701" y="25385"/>
                    <a:pt x="102252" y="22804"/>
                  </a:cubicBezTo>
                  <a:lnTo>
                    <a:pt x="69414" y="3938"/>
                  </a:lnTo>
                  <a:cubicBezTo>
                    <a:pt x="60426" y="-1313"/>
                    <a:pt x="49124" y="-1313"/>
                    <a:pt x="40135" y="3938"/>
                  </a:cubicBezTo>
                  <a:lnTo>
                    <a:pt x="7208" y="22804"/>
                  </a:lnTo>
                  <a:cubicBezTo>
                    <a:pt x="2759" y="25385"/>
                    <a:pt x="0" y="30102"/>
                    <a:pt x="0" y="35263"/>
                  </a:cubicBezTo>
                  <a:cubicBezTo>
                    <a:pt x="0" y="40336"/>
                    <a:pt x="2759" y="45141"/>
                    <a:pt x="7208" y="47633"/>
                  </a:cubicBezTo>
                  <a:close/>
                  <a:moveTo>
                    <a:pt x="49213" y="19689"/>
                  </a:moveTo>
                  <a:cubicBezTo>
                    <a:pt x="52594" y="17732"/>
                    <a:pt x="56866" y="17732"/>
                    <a:pt x="60248" y="19689"/>
                  </a:cubicBezTo>
                  <a:lnTo>
                    <a:pt x="87212" y="35174"/>
                  </a:lnTo>
                  <a:lnTo>
                    <a:pt x="60248" y="50748"/>
                  </a:lnTo>
                  <a:cubicBezTo>
                    <a:pt x="56866" y="52705"/>
                    <a:pt x="52594" y="52705"/>
                    <a:pt x="49213" y="50748"/>
                  </a:cubicBezTo>
                  <a:lnTo>
                    <a:pt x="22248" y="35174"/>
                  </a:lnTo>
                  <a:lnTo>
                    <a:pt x="49213" y="19600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99">
              <a:extLst>
                <a:ext uri="{FF2B5EF4-FFF2-40B4-BE49-F238E27FC236}">
                  <a16:creationId xmlns:a16="http://schemas.microsoft.com/office/drawing/2014/main" id="{FD267A6C-DA75-4006-A1C9-551E62F34FAA}"/>
                </a:ext>
              </a:extLst>
            </p:cNvPr>
            <p:cNvSpPr/>
            <p:nvPr/>
          </p:nvSpPr>
          <p:spPr>
            <a:xfrm>
              <a:off x="8742468" y="2575682"/>
              <a:ext cx="109460" cy="70526"/>
            </a:xfrm>
            <a:custGeom>
              <a:avLst/>
              <a:gdLst>
                <a:gd name="connsiteX0" fmla="*/ 102252 w 109460"/>
                <a:gd name="connsiteY0" fmla="*/ 22826 h 70526"/>
                <a:gd name="connsiteX1" fmla="*/ 69325 w 109460"/>
                <a:gd name="connsiteY1" fmla="*/ 3871 h 70526"/>
                <a:gd name="connsiteX2" fmla="*/ 40046 w 109460"/>
                <a:gd name="connsiteY2" fmla="*/ 3871 h 70526"/>
                <a:gd name="connsiteX3" fmla="*/ 7208 w 109460"/>
                <a:gd name="connsiteY3" fmla="*/ 22826 h 70526"/>
                <a:gd name="connsiteX4" fmla="*/ 0 w 109460"/>
                <a:gd name="connsiteY4" fmla="*/ 35285 h 70526"/>
                <a:gd name="connsiteX5" fmla="*/ 7208 w 109460"/>
                <a:gd name="connsiteY5" fmla="*/ 47655 h 70526"/>
                <a:gd name="connsiteX6" fmla="*/ 40135 w 109460"/>
                <a:gd name="connsiteY6" fmla="*/ 66610 h 70526"/>
                <a:gd name="connsiteX7" fmla="*/ 54730 w 109460"/>
                <a:gd name="connsiteY7" fmla="*/ 70526 h 70526"/>
                <a:gd name="connsiteX8" fmla="*/ 69325 w 109460"/>
                <a:gd name="connsiteY8" fmla="*/ 66610 h 70526"/>
                <a:gd name="connsiteX9" fmla="*/ 102252 w 109460"/>
                <a:gd name="connsiteY9" fmla="*/ 47655 h 70526"/>
                <a:gd name="connsiteX10" fmla="*/ 109460 w 109460"/>
                <a:gd name="connsiteY10" fmla="*/ 35285 h 70526"/>
                <a:gd name="connsiteX11" fmla="*/ 102252 w 109460"/>
                <a:gd name="connsiteY11" fmla="*/ 22915 h 70526"/>
                <a:gd name="connsiteX12" fmla="*/ 60248 w 109460"/>
                <a:gd name="connsiteY12" fmla="*/ 50770 h 70526"/>
                <a:gd name="connsiteX13" fmla="*/ 49213 w 109460"/>
                <a:gd name="connsiteY13" fmla="*/ 50770 h 70526"/>
                <a:gd name="connsiteX14" fmla="*/ 22248 w 109460"/>
                <a:gd name="connsiteY14" fmla="*/ 35196 h 70526"/>
                <a:gd name="connsiteX15" fmla="*/ 49213 w 109460"/>
                <a:gd name="connsiteY15" fmla="*/ 19623 h 70526"/>
                <a:gd name="connsiteX16" fmla="*/ 60248 w 109460"/>
                <a:gd name="connsiteY16" fmla="*/ 19623 h 70526"/>
                <a:gd name="connsiteX17" fmla="*/ 87212 w 109460"/>
                <a:gd name="connsiteY17" fmla="*/ 35196 h 70526"/>
                <a:gd name="connsiteX18" fmla="*/ 60248 w 109460"/>
                <a:gd name="connsiteY18" fmla="*/ 50770 h 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460" h="70526">
                  <a:moveTo>
                    <a:pt x="102252" y="22826"/>
                  </a:moveTo>
                  <a:lnTo>
                    <a:pt x="69325" y="3871"/>
                  </a:lnTo>
                  <a:cubicBezTo>
                    <a:pt x="60337" y="-1290"/>
                    <a:pt x="49124" y="-1290"/>
                    <a:pt x="40046" y="3871"/>
                  </a:cubicBezTo>
                  <a:lnTo>
                    <a:pt x="7208" y="22826"/>
                  </a:lnTo>
                  <a:cubicBezTo>
                    <a:pt x="2759" y="25407"/>
                    <a:pt x="0" y="30124"/>
                    <a:pt x="0" y="35285"/>
                  </a:cubicBezTo>
                  <a:cubicBezTo>
                    <a:pt x="0" y="40447"/>
                    <a:pt x="2759" y="45163"/>
                    <a:pt x="7208" y="47655"/>
                  </a:cubicBezTo>
                  <a:lnTo>
                    <a:pt x="40135" y="66610"/>
                  </a:lnTo>
                  <a:cubicBezTo>
                    <a:pt x="44674" y="69191"/>
                    <a:pt x="49657" y="70526"/>
                    <a:pt x="54730" y="70526"/>
                  </a:cubicBezTo>
                  <a:cubicBezTo>
                    <a:pt x="59803" y="70526"/>
                    <a:pt x="64875" y="69191"/>
                    <a:pt x="69325" y="66610"/>
                  </a:cubicBezTo>
                  <a:lnTo>
                    <a:pt x="102252" y="47655"/>
                  </a:lnTo>
                  <a:cubicBezTo>
                    <a:pt x="106701" y="45074"/>
                    <a:pt x="109460" y="40358"/>
                    <a:pt x="109460" y="35285"/>
                  </a:cubicBezTo>
                  <a:cubicBezTo>
                    <a:pt x="109460" y="30213"/>
                    <a:pt x="106701" y="25407"/>
                    <a:pt x="102252" y="22915"/>
                  </a:cubicBezTo>
                  <a:close/>
                  <a:moveTo>
                    <a:pt x="60248" y="50770"/>
                  </a:moveTo>
                  <a:cubicBezTo>
                    <a:pt x="56866" y="52728"/>
                    <a:pt x="52594" y="52728"/>
                    <a:pt x="49213" y="50770"/>
                  </a:cubicBezTo>
                  <a:lnTo>
                    <a:pt x="22248" y="35196"/>
                  </a:lnTo>
                  <a:lnTo>
                    <a:pt x="49213" y="19623"/>
                  </a:lnTo>
                  <a:cubicBezTo>
                    <a:pt x="52594" y="17665"/>
                    <a:pt x="56866" y="17665"/>
                    <a:pt x="60248" y="19623"/>
                  </a:cubicBezTo>
                  <a:lnTo>
                    <a:pt x="87212" y="35196"/>
                  </a:lnTo>
                  <a:lnTo>
                    <a:pt x="60248" y="50770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100">
              <a:extLst>
                <a:ext uri="{FF2B5EF4-FFF2-40B4-BE49-F238E27FC236}">
                  <a16:creationId xmlns:a16="http://schemas.microsoft.com/office/drawing/2014/main" id="{FA52E728-42A9-465B-9380-484F2DF30B31}"/>
                </a:ext>
              </a:extLst>
            </p:cNvPr>
            <p:cNvSpPr/>
            <p:nvPr/>
          </p:nvSpPr>
          <p:spPr>
            <a:xfrm>
              <a:off x="8742424" y="2642516"/>
              <a:ext cx="109368" cy="41157"/>
            </a:xfrm>
            <a:custGeom>
              <a:avLst/>
              <a:gdLst>
                <a:gd name="connsiteX0" fmla="*/ 95799 w 109368"/>
                <a:gd name="connsiteY0" fmla="*/ 1200 h 41157"/>
                <a:gd name="connsiteX1" fmla="*/ 60291 w 109368"/>
                <a:gd name="connsiteY1" fmla="*/ 21401 h 41157"/>
                <a:gd name="connsiteX2" fmla="*/ 49167 w 109368"/>
                <a:gd name="connsiteY2" fmla="*/ 21401 h 41157"/>
                <a:gd name="connsiteX3" fmla="*/ 13659 w 109368"/>
                <a:gd name="connsiteY3" fmla="*/ 1200 h 41157"/>
                <a:gd name="connsiteX4" fmla="*/ 1200 w 109368"/>
                <a:gd name="connsiteY4" fmla="*/ 4582 h 41157"/>
                <a:gd name="connsiteX5" fmla="*/ 4582 w 109368"/>
                <a:gd name="connsiteY5" fmla="*/ 17041 h 41157"/>
                <a:gd name="connsiteX6" fmla="*/ 40090 w 109368"/>
                <a:gd name="connsiteY6" fmla="*/ 37242 h 41157"/>
                <a:gd name="connsiteX7" fmla="*/ 54684 w 109368"/>
                <a:gd name="connsiteY7" fmla="*/ 41158 h 41157"/>
                <a:gd name="connsiteX8" fmla="*/ 69279 w 109368"/>
                <a:gd name="connsiteY8" fmla="*/ 37331 h 41157"/>
                <a:gd name="connsiteX9" fmla="*/ 104787 w 109368"/>
                <a:gd name="connsiteY9" fmla="*/ 17130 h 41157"/>
                <a:gd name="connsiteX10" fmla="*/ 108169 w 109368"/>
                <a:gd name="connsiteY10" fmla="*/ 4671 h 41157"/>
                <a:gd name="connsiteX11" fmla="*/ 95710 w 109368"/>
                <a:gd name="connsiteY11" fmla="*/ 1289 h 41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68" h="41157">
                  <a:moveTo>
                    <a:pt x="95799" y="1200"/>
                  </a:moveTo>
                  <a:lnTo>
                    <a:pt x="60291" y="21401"/>
                  </a:lnTo>
                  <a:cubicBezTo>
                    <a:pt x="56909" y="23359"/>
                    <a:pt x="52638" y="23359"/>
                    <a:pt x="49167" y="21401"/>
                  </a:cubicBezTo>
                  <a:lnTo>
                    <a:pt x="13659" y="1200"/>
                  </a:lnTo>
                  <a:cubicBezTo>
                    <a:pt x="9299" y="-1292"/>
                    <a:pt x="3692" y="221"/>
                    <a:pt x="1200" y="4582"/>
                  </a:cubicBezTo>
                  <a:cubicBezTo>
                    <a:pt x="-1292" y="8943"/>
                    <a:pt x="221" y="14549"/>
                    <a:pt x="4582" y="17041"/>
                  </a:cubicBezTo>
                  <a:lnTo>
                    <a:pt x="40090" y="37242"/>
                  </a:lnTo>
                  <a:cubicBezTo>
                    <a:pt x="44628" y="39823"/>
                    <a:pt x="49701" y="41158"/>
                    <a:pt x="54684" y="41158"/>
                  </a:cubicBezTo>
                  <a:cubicBezTo>
                    <a:pt x="59668" y="41158"/>
                    <a:pt x="64740" y="39912"/>
                    <a:pt x="69279" y="37331"/>
                  </a:cubicBezTo>
                  <a:lnTo>
                    <a:pt x="104787" y="17130"/>
                  </a:lnTo>
                  <a:cubicBezTo>
                    <a:pt x="109147" y="14638"/>
                    <a:pt x="110660" y="9032"/>
                    <a:pt x="108169" y="4671"/>
                  </a:cubicBezTo>
                  <a:cubicBezTo>
                    <a:pt x="105677" y="310"/>
                    <a:pt x="100159" y="-1292"/>
                    <a:pt x="95710" y="1289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101">
              <a:extLst>
                <a:ext uri="{FF2B5EF4-FFF2-40B4-BE49-F238E27FC236}">
                  <a16:creationId xmlns:a16="http://schemas.microsoft.com/office/drawing/2014/main" id="{740B72B0-3DF9-4E73-AEB3-BF380CC7D2D1}"/>
                </a:ext>
              </a:extLst>
            </p:cNvPr>
            <p:cNvSpPr/>
            <p:nvPr/>
          </p:nvSpPr>
          <p:spPr>
            <a:xfrm>
              <a:off x="8940297" y="2698986"/>
              <a:ext cx="109371" cy="55524"/>
            </a:xfrm>
            <a:custGeom>
              <a:avLst/>
              <a:gdLst>
                <a:gd name="connsiteX0" fmla="*/ 102074 w 109371"/>
                <a:gd name="connsiteY0" fmla="*/ 7736 h 55524"/>
                <a:gd name="connsiteX1" fmla="*/ 90772 w 109371"/>
                <a:gd name="connsiteY1" fmla="*/ 1240 h 55524"/>
                <a:gd name="connsiteX2" fmla="*/ 78313 w 109371"/>
                <a:gd name="connsiteY2" fmla="*/ 4621 h 55524"/>
                <a:gd name="connsiteX3" fmla="*/ 81695 w 109371"/>
                <a:gd name="connsiteY3" fmla="*/ 17080 h 55524"/>
                <a:gd name="connsiteX4" fmla="*/ 87123 w 109371"/>
                <a:gd name="connsiteY4" fmla="*/ 20195 h 55524"/>
                <a:gd name="connsiteX5" fmla="*/ 60159 w 109371"/>
                <a:gd name="connsiteY5" fmla="*/ 35769 h 55524"/>
                <a:gd name="connsiteX6" fmla="*/ 49124 w 109371"/>
                <a:gd name="connsiteY6" fmla="*/ 35769 h 55524"/>
                <a:gd name="connsiteX7" fmla="*/ 22159 w 109371"/>
                <a:gd name="connsiteY7" fmla="*/ 20284 h 55524"/>
                <a:gd name="connsiteX8" fmla="*/ 27588 w 109371"/>
                <a:gd name="connsiteY8" fmla="*/ 17169 h 55524"/>
                <a:gd name="connsiteX9" fmla="*/ 30969 w 109371"/>
                <a:gd name="connsiteY9" fmla="*/ 4710 h 55524"/>
                <a:gd name="connsiteX10" fmla="*/ 18510 w 109371"/>
                <a:gd name="connsiteY10" fmla="*/ 1329 h 55524"/>
                <a:gd name="connsiteX11" fmla="*/ 7208 w 109371"/>
                <a:gd name="connsiteY11" fmla="*/ 7825 h 55524"/>
                <a:gd name="connsiteX12" fmla="*/ 0 w 109371"/>
                <a:gd name="connsiteY12" fmla="*/ 20284 h 55524"/>
                <a:gd name="connsiteX13" fmla="*/ 7208 w 109371"/>
                <a:gd name="connsiteY13" fmla="*/ 32743 h 55524"/>
                <a:gd name="connsiteX14" fmla="*/ 40046 w 109371"/>
                <a:gd name="connsiteY14" fmla="*/ 51609 h 55524"/>
                <a:gd name="connsiteX15" fmla="*/ 54641 w 109371"/>
                <a:gd name="connsiteY15" fmla="*/ 55525 h 55524"/>
                <a:gd name="connsiteX16" fmla="*/ 69236 w 109371"/>
                <a:gd name="connsiteY16" fmla="*/ 51609 h 55524"/>
                <a:gd name="connsiteX17" fmla="*/ 102163 w 109371"/>
                <a:gd name="connsiteY17" fmla="*/ 32654 h 55524"/>
                <a:gd name="connsiteX18" fmla="*/ 109371 w 109371"/>
                <a:gd name="connsiteY18" fmla="*/ 20195 h 55524"/>
                <a:gd name="connsiteX19" fmla="*/ 102163 w 109371"/>
                <a:gd name="connsiteY19" fmla="*/ 7825 h 5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371" h="55524">
                  <a:moveTo>
                    <a:pt x="102074" y="7736"/>
                  </a:moveTo>
                  <a:lnTo>
                    <a:pt x="90772" y="1240"/>
                  </a:lnTo>
                  <a:cubicBezTo>
                    <a:pt x="86411" y="-1341"/>
                    <a:pt x="80805" y="261"/>
                    <a:pt x="78313" y="4621"/>
                  </a:cubicBezTo>
                  <a:cubicBezTo>
                    <a:pt x="75821" y="8982"/>
                    <a:pt x="77245" y="14589"/>
                    <a:pt x="81695" y="17080"/>
                  </a:cubicBezTo>
                  <a:lnTo>
                    <a:pt x="87123" y="20195"/>
                  </a:lnTo>
                  <a:lnTo>
                    <a:pt x="60159" y="35769"/>
                  </a:lnTo>
                  <a:cubicBezTo>
                    <a:pt x="56777" y="37726"/>
                    <a:pt x="52505" y="37726"/>
                    <a:pt x="49124" y="35769"/>
                  </a:cubicBezTo>
                  <a:lnTo>
                    <a:pt x="22159" y="20284"/>
                  </a:lnTo>
                  <a:lnTo>
                    <a:pt x="27588" y="17169"/>
                  </a:lnTo>
                  <a:cubicBezTo>
                    <a:pt x="31948" y="14678"/>
                    <a:pt x="33461" y="9071"/>
                    <a:pt x="30969" y="4710"/>
                  </a:cubicBezTo>
                  <a:cubicBezTo>
                    <a:pt x="28477" y="350"/>
                    <a:pt x="22871" y="-1163"/>
                    <a:pt x="18510" y="1329"/>
                  </a:cubicBezTo>
                  <a:lnTo>
                    <a:pt x="7208" y="7825"/>
                  </a:lnTo>
                  <a:cubicBezTo>
                    <a:pt x="2759" y="10406"/>
                    <a:pt x="0" y="15123"/>
                    <a:pt x="0" y="20284"/>
                  </a:cubicBezTo>
                  <a:cubicBezTo>
                    <a:pt x="0" y="25446"/>
                    <a:pt x="2759" y="30162"/>
                    <a:pt x="7208" y="32743"/>
                  </a:cubicBezTo>
                  <a:lnTo>
                    <a:pt x="40046" y="51609"/>
                  </a:lnTo>
                  <a:cubicBezTo>
                    <a:pt x="44585" y="54190"/>
                    <a:pt x="49657" y="55525"/>
                    <a:pt x="54641" y="55525"/>
                  </a:cubicBezTo>
                  <a:cubicBezTo>
                    <a:pt x="59625" y="55525"/>
                    <a:pt x="64786" y="54190"/>
                    <a:pt x="69236" y="51609"/>
                  </a:cubicBezTo>
                  <a:lnTo>
                    <a:pt x="102163" y="32654"/>
                  </a:lnTo>
                  <a:cubicBezTo>
                    <a:pt x="106612" y="30073"/>
                    <a:pt x="109371" y="25357"/>
                    <a:pt x="109371" y="20195"/>
                  </a:cubicBezTo>
                  <a:cubicBezTo>
                    <a:pt x="109371" y="15034"/>
                    <a:pt x="106612" y="10317"/>
                    <a:pt x="102163" y="7825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102">
              <a:extLst>
                <a:ext uri="{FF2B5EF4-FFF2-40B4-BE49-F238E27FC236}">
                  <a16:creationId xmlns:a16="http://schemas.microsoft.com/office/drawing/2014/main" id="{D1F78D3D-0D77-4627-8CF1-0E4040220410}"/>
                </a:ext>
              </a:extLst>
            </p:cNvPr>
            <p:cNvSpPr/>
            <p:nvPr/>
          </p:nvSpPr>
          <p:spPr>
            <a:xfrm>
              <a:off x="8940164" y="2750819"/>
              <a:ext cx="109368" cy="41157"/>
            </a:xfrm>
            <a:custGeom>
              <a:avLst/>
              <a:gdLst>
                <a:gd name="connsiteX0" fmla="*/ 95799 w 109368"/>
                <a:gd name="connsiteY0" fmla="*/ 1200 h 41157"/>
                <a:gd name="connsiteX1" fmla="*/ 60291 w 109368"/>
                <a:gd name="connsiteY1" fmla="*/ 21401 h 41157"/>
                <a:gd name="connsiteX2" fmla="*/ 49167 w 109368"/>
                <a:gd name="connsiteY2" fmla="*/ 21401 h 41157"/>
                <a:gd name="connsiteX3" fmla="*/ 13659 w 109368"/>
                <a:gd name="connsiteY3" fmla="*/ 1200 h 41157"/>
                <a:gd name="connsiteX4" fmla="*/ 1200 w 109368"/>
                <a:gd name="connsiteY4" fmla="*/ 4582 h 41157"/>
                <a:gd name="connsiteX5" fmla="*/ 4582 w 109368"/>
                <a:gd name="connsiteY5" fmla="*/ 17041 h 41157"/>
                <a:gd name="connsiteX6" fmla="*/ 40090 w 109368"/>
                <a:gd name="connsiteY6" fmla="*/ 37242 h 41157"/>
                <a:gd name="connsiteX7" fmla="*/ 54684 w 109368"/>
                <a:gd name="connsiteY7" fmla="*/ 41158 h 41157"/>
                <a:gd name="connsiteX8" fmla="*/ 69279 w 109368"/>
                <a:gd name="connsiteY8" fmla="*/ 37331 h 41157"/>
                <a:gd name="connsiteX9" fmla="*/ 104787 w 109368"/>
                <a:gd name="connsiteY9" fmla="*/ 17130 h 41157"/>
                <a:gd name="connsiteX10" fmla="*/ 108169 w 109368"/>
                <a:gd name="connsiteY10" fmla="*/ 4671 h 41157"/>
                <a:gd name="connsiteX11" fmla="*/ 95710 w 109368"/>
                <a:gd name="connsiteY11" fmla="*/ 1289 h 41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68" h="41157">
                  <a:moveTo>
                    <a:pt x="95799" y="1200"/>
                  </a:moveTo>
                  <a:lnTo>
                    <a:pt x="60291" y="21401"/>
                  </a:lnTo>
                  <a:cubicBezTo>
                    <a:pt x="56909" y="23359"/>
                    <a:pt x="52638" y="23359"/>
                    <a:pt x="49167" y="21401"/>
                  </a:cubicBezTo>
                  <a:lnTo>
                    <a:pt x="13659" y="1200"/>
                  </a:lnTo>
                  <a:cubicBezTo>
                    <a:pt x="9299" y="-1292"/>
                    <a:pt x="3692" y="221"/>
                    <a:pt x="1200" y="4582"/>
                  </a:cubicBezTo>
                  <a:cubicBezTo>
                    <a:pt x="-1292" y="8943"/>
                    <a:pt x="221" y="14549"/>
                    <a:pt x="4582" y="17041"/>
                  </a:cubicBezTo>
                  <a:lnTo>
                    <a:pt x="40090" y="37242"/>
                  </a:lnTo>
                  <a:cubicBezTo>
                    <a:pt x="44628" y="39823"/>
                    <a:pt x="49701" y="41158"/>
                    <a:pt x="54684" y="41158"/>
                  </a:cubicBezTo>
                  <a:cubicBezTo>
                    <a:pt x="59668" y="41158"/>
                    <a:pt x="64740" y="39912"/>
                    <a:pt x="69279" y="37331"/>
                  </a:cubicBezTo>
                  <a:lnTo>
                    <a:pt x="104787" y="17130"/>
                  </a:lnTo>
                  <a:cubicBezTo>
                    <a:pt x="109147" y="14638"/>
                    <a:pt x="110660" y="9032"/>
                    <a:pt x="108169" y="4671"/>
                  </a:cubicBezTo>
                  <a:cubicBezTo>
                    <a:pt x="105677" y="310"/>
                    <a:pt x="100159" y="-1292"/>
                    <a:pt x="95710" y="1289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103">
              <a:extLst>
                <a:ext uri="{FF2B5EF4-FFF2-40B4-BE49-F238E27FC236}">
                  <a16:creationId xmlns:a16="http://schemas.microsoft.com/office/drawing/2014/main" id="{2CEFC6CF-F3E7-45B1-8853-C1770EE97521}"/>
                </a:ext>
              </a:extLst>
            </p:cNvPr>
            <p:cNvSpPr/>
            <p:nvPr/>
          </p:nvSpPr>
          <p:spPr>
            <a:xfrm>
              <a:off x="8742424" y="2462738"/>
              <a:ext cx="161517" cy="50782"/>
            </a:xfrm>
            <a:custGeom>
              <a:avLst/>
              <a:gdLst>
                <a:gd name="connsiteX0" fmla="*/ 95799 w 161517"/>
                <a:gd name="connsiteY0" fmla="*/ 1214 h 50782"/>
                <a:gd name="connsiteX1" fmla="*/ 60291 w 161517"/>
                <a:gd name="connsiteY1" fmla="*/ 21416 h 50782"/>
                <a:gd name="connsiteX2" fmla="*/ 49167 w 161517"/>
                <a:gd name="connsiteY2" fmla="*/ 21416 h 50782"/>
                <a:gd name="connsiteX3" fmla="*/ 13659 w 161517"/>
                <a:gd name="connsiteY3" fmla="*/ 1214 h 50782"/>
                <a:gd name="connsiteX4" fmla="*/ 1200 w 161517"/>
                <a:gd name="connsiteY4" fmla="*/ 4596 h 50782"/>
                <a:gd name="connsiteX5" fmla="*/ 4582 w 161517"/>
                <a:gd name="connsiteY5" fmla="*/ 17055 h 50782"/>
                <a:gd name="connsiteX6" fmla="*/ 40001 w 161517"/>
                <a:gd name="connsiteY6" fmla="*/ 37256 h 50782"/>
                <a:gd name="connsiteX7" fmla="*/ 69190 w 161517"/>
                <a:gd name="connsiteY7" fmla="*/ 37256 h 50782"/>
                <a:gd name="connsiteX8" fmla="*/ 99981 w 161517"/>
                <a:gd name="connsiteY8" fmla="*/ 19725 h 50782"/>
                <a:gd name="connsiteX9" fmla="*/ 147592 w 161517"/>
                <a:gd name="connsiteY9" fmla="*/ 49448 h 50782"/>
                <a:gd name="connsiteX10" fmla="*/ 152398 w 161517"/>
                <a:gd name="connsiteY10" fmla="*/ 50783 h 50782"/>
                <a:gd name="connsiteX11" fmla="*/ 160140 w 161517"/>
                <a:gd name="connsiteY11" fmla="*/ 46511 h 50782"/>
                <a:gd name="connsiteX12" fmla="*/ 157203 w 161517"/>
                <a:gd name="connsiteY12" fmla="*/ 33963 h 50782"/>
                <a:gd name="connsiteX13" fmla="*/ 104965 w 161517"/>
                <a:gd name="connsiteY13" fmla="*/ 1392 h 50782"/>
                <a:gd name="connsiteX14" fmla="*/ 95621 w 161517"/>
                <a:gd name="connsiteY14" fmla="*/ 1214 h 5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517" h="50782">
                  <a:moveTo>
                    <a:pt x="95799" y="1214"/>
                  </a:moveTo>
                  <a:lnTo>
                    <a:pt x="60291" y="21416"/>
                  </a:lnTo>
                  <a:cubicBezTo>
                    <a:pt x="56909" y="23373"/>
                    <a:pt x="52638" y="23373"/>
                    <a:pt x="49167" y="21416"/>
                  </a:cubicBezTo>
                  <a:lnTo>
                    <a:pt x="13659" y="1214"/>
                  </a:lnTo>
                  <a:cubicBezTo>
                    <a:pt x="9299" y="-1277"/>
                    <a:pt x="3692" y="236"/>
                    <a:pt x="1200" y="4596"/>
                  </a:cubicBezTo>
                  <a:cubicBezTo>
                    <a:pt x="-1292" y="8957"/>
                    <a:pt x="221" y="14563"/>
                    <a:pt x="4582" y="17055"/>
                  </a:cubicBezTo>
                  <a:lnTo>
                    <a:pt x="40001" y="37256"/>
                  </a:lnTo>
                  <a:cubicBezTo>
                    <a:pt x="49078" y="42507"/>
                    <a:pt x="60202" y="42507"/>
                    <a:pt x="69190" y="37256"/>
                  </a:cubicBezTo>
                  <a:lnTo>
                    <a:pt x="99981" y="19725"/>
                  </a:lnTo>
                  <a:lnTo>
                    <a:pt x="147592" y="49448"/>
                  </a:lnTo>
                  <a:cubicBezTo>
                    <a:pt x="149105" y="50338"/>
                    <a:pt x="150796" y="50783"/>
                    <a:pt x="152398" y="50783"/>
                  </a:cubicBezTo>
                  <a:cubicBezTo>
                    <a:pt x="155423" y="50783"/>
                    <a:pt x="158449" y="49270"/>
                    <a:pt x="160140" y="46511"/>
                  </a:cubicBezTo>
                  <a:cubicBezTo>
                    <a:pt x="162810" y="42240"/>
                    <a:pt x="161475" y="36633"/>
                    <a:pt x="157203" y="33963"/>
                  </a:cubicBezTo>
                  <a:lnTo>
                    <a:pt x="104965" y="1392"/>
                  </a:lnTo>
                  <a:cubicBezTo>
                    <a:pt x="102117" y="-387"/>
                    <a:pt x="98557" y="-476"/>
                    <a:pt x="95621" y="1214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104">
              <a:extLst>
                <a:ext uri="{FF2B5EF4-FFF2-40B4-BE49-F238E27FC236}">
                  <a16:creationId xmlns:a16="http://schemas.microsoft.com/office/drawing/2014/main" id="{ED9FA5B4-A415-41D3-996F-56970C923EFE}"/>
                </a:ext>
              </a:extLst>
            </p:cNvPr>
            <p:cNvSpPr/>
            <p:nvPr/>
          </p:nvSpPr>
          <p:spPr>
            <a:xfrm>
              <a:off x="9085222" y="2462713"/>
              <a:ext cx="161695" cy="50808"/>
            </a:xfrm>
            <a:custGeom>
              <a:avLst/>
              <a:gdLst>
                <a:gd name="connsiteX0" fmla="*/ 9209 w 161695"/>
                <a:gd name="connsiteY0" fmla="*/ 50808 h 50808"/>
                <a:gd name="connsiteX1" fmla="*/ 14014 w 161695"/>
                <a:gd name="connsiteY1" fmla="*/ 49473 h 50808"/>
                <a:gd name="connsiteX2" fmla="*/ 61625 w 161695"/>
                <a:gd name="connsiteY2" fmla="*/ 19750 h 50808"/>
                <a:gd name="connsiteX3" fmla="*/ 92416 w 161695"/>
                <a:gd name="connsiteY3" fmla="*/ 37282 h 50808"/>
                <a:gd name="connsiteX4" fmla="*/ 121605 w 161695"/>
                <a:gd name="connsiteY4" fmla="*/ 37282 h 50808"/>
                <a:gd name="connsiteX5" fmla="*/ 157113 w 161695"/>
                <a:gd name="connsiteY5" fmla="*/ 17080 h 50808"/>
                <a:gd name="connsiteX6" fmla="*/ 160495 w 161695"/>
                <a:gd name="connsiteY6" fmla="*/ 4621 h 50808"/>
                <a:gd name="connsiteX7" fmla="*/ 148036 w 161695"/>
                <a:gd name="connsiteY7" fmla="*/ 1240 h 50808"/>
                <a:gd name="connsiteX8" fmla="*/ 112439 w 161695"/>
                <a:gd name="connsiteY8" fmla="*/ 21441 h 50808"/>
                <a:gd name="connsiteX9" fmla="*/ 101404 w 161695"/>
                <a:gd name="connsiteY9" fmla="*/ 21441 h 50808"/>
                <a:gd name="connsiteX10" fmla="*/ 65896 w 161695"/>
                <a:gd name="connsiteY10" fmla="*/ 1240 h 50808"/>
                <a:gd name="connsiteX11" fmla="*/ 56552 w 161695"/>
                <a:gd name="connsiteY11" fmla="*/ 1418 h 50808"/>
                <a:gd name="connsiteX12" fmla="*/ 4314 w 161695"/>
                <a:gd name="connsiteY12" fmla="*/ 33989 h 50808"/>
                <a:gd name="connsiteX13" fmla="*/ 1377 w 161695"/>
                <a:gd name="connsiteY13" fmla="*/ 46537 h 50808"/>
                <a:gd name="connsiteX14" fmla="*/ 9120 w 161695"/>
                <a:gd name="connsiteY14" fmla="*/ 50808 h 5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695" h="50808">
                  <a:moveTo>
                    <a:pt x="9209" y="50808"/>
                  </a:moveTo>
                  <a:cubicBezTo>
                    <a:pt x="10810" y="50808"/>
                    <a:pt x="12501" y="50363"/>
                    <a:pt x="14014" y="49473"/>
                  </a:cubicBezTo>
                  <a:lnTo>
                    <a:pt x="61625" y="19750"/>
                  </a:lnTo>
                  <a:lnTo>
                    <a:pt x="92416" y="37282"/>
                  </a:lnTo>
                  <a:cubicBezTo>
                    <a:pt x="101404" y="42532"/>
                    <a:pt x="112617" y="42532"/>
                    <a:pt x="121605" y="37282"/>
                  </a:cubicBezTo>
                  <a:lnTo>
                    <a:pt x="157113" y="17080"/>
                  </a:lnTo>
                  <a:cubicBezTo>
                    <a:pt x="161474" y="14589"/>
                    <a:pt x="162987" y="8982"/>
                    <a:pt x="160495" y="4621"/>
                  </a:cubicBezTo>
                  <a:cubicBezTo>
                    <a:pt x="158003" y="261"/>
                    <a:pt x="152486" y="-1341"/>
                    <a:pt x="148036" y="1240"/>
                  </a:cubicBezTo>
                  <a:lnTo>
                    <a:pt x="112439" y="21441"/>
                  </a:lnTo>
                  <a:cubicBezTo>
                    <a:pt x="109058" y="23399"/>
                    <a:pt x="104786" y="23399"/>
                    <a:pt x="101404" y="21441"/>
                  </a:cubicBezTo>
                  <a:lnTo>
                    <a:pt x="65896" y="1240"/>
                  </a:lnTo>
                  <a:cubicBezTo>
                    <a:pt x="62960" y="-451"/>
                    <a:pt x="59400" y="-362"/>
                    <a:pt x="56552" y="1418"/>
                  </a:cubicBezTo>
                  <a:lnTo>
                    <a:pt x="4314" y="33989"/>
                  </a:lnTo>
                  <a:cubicBezTo>
                    <a:pt x="42" y="36659"/>
                    <a:pt x="-1292" y="42265"/>
                    <a:pt x="1377" y="46537"/>
                  </a:cubicBezTo>
                  <a:cubicBezTo>
                    <a:pt x="3157" y="49295"/>
                    <a:pt x="6094" y="50808"/>
                    <a:pt x="9120" y="50808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105">
              <a:extLst>
                <a:ext uri="{FF2B5EF4-FFF2-40B4-BE49-F238E27FC236}">
                  <a16:creationId xmlns:a16="http://schemas.microsoft.com/office/drawing/2014/main" id="{3AFEED96-592F-4A49-8C80-C07F121E8A2E}"/>
                </a:ext>
              </a:extLst>
            </p:cNvPr>
            <p:cNvSpPr/>
            <p:nvPr/>
          </p:nvSpPr>
          <p:spPr>
            <a:xfrm>
              <a:off x="8866213" y="2554578"/>
              <a:ext cx="257004" cy="52028"/>
            </a:xfrm>
            <a:custGeom>
              <a:avLst/>
              <a:gdLst>
                <a:gd name="connsiteX0" fmla="*/ 252780 w 257004"/>
                <a:gd name="connsiteY0" fmla="*/ 33963 h 52028"/>
                <a:gd name="connsiteX1" fmla="*/ 200541 w 257004"/>
                <a:gd name="connsiteY1" fmla="*/ 1392 h 52028"/>
                <a:gd name="connsiteX2" fmla="*/ 191197 w 257004"/>
                <a:gd name="connsiteY2" fmla="*/ 1214 h 52028"/>
                <a:gd name="connsiteX3" fmla="*/ 138870 w 257004"/>
                <a:gd name="connsiteY3" fmla="*/ 31027 h 52028"/>
                <a:gd name="connsiteX4" fmla="*/ 118224 w 257004"/>
                <a:gd name="connsiteY4" fmla="*/ 31027 h 52028"/>
                <a:gd name="connsiteX5" fmla="*/ 65896 w 257004"/>
                <a:gd name="connsiteY5" fmla="*/ 1214 h 52028"/>
                <a:gd name="connsiteX6" fmla="*/ 56552 w 257004"/>
                <a:gd name="connsiteY6" fmla="*/ 1392 h 52028"/>
                <a:gd name="connsiteX7" fmla="*/ 4314 w 257004"/>
                <a:gd name="connsiteY7" fmla="*/ 33963 h 52028"/>
                <a:gd name="connsiteX8" fmla="*/ 1377 w 257004"/>
                <a:gd name="connsiteY8" fmla="*/ 46511 h 52028"/>
                <a:gd name="connsiteX9" fmla="*/ 13925 w 257004"/>
                <a:gd name="connsiteY9" fmla="*/ 49448 h 52028"/>
                <a:gd name="connsiteX10" fmla="*/ 61536 w 257004"/>
                <a:gd name="connsiteY10" fmla="*/ 19725 h 52028"/>
                <a:gd name="connsiteX11" fmla="*/ 109147 w 257004"/>
                <a:gd name="connsiteY11" fmla="*/ 46867 h 52028"/>
                <a:gd name="connsiteX12" fmla="*/ 128547 w 257004"/>
                <a:gd name="connsiteY12" fmla="*/ 52029 h 52028"/>
                <a:gd name="connsiteX13" fmla="*/ 147858 w 257004"/>
                <a:gd name="connsiteY13" fmla="*/ 46867 h 52028"/>
                <a:gd name="connsiteX14" fmla="*/ 195469 w 257004"/>
                <a:gd name="connsiteY14" fmla="*/ 19725 h 52028"/>
                <a:gd name="connsiteX15" fmla="*/ 243079 w 257004"/>
                <a:gd name="connsiteY15" fmla="*/ 49448 h 52028"/>
                <a:gd name="connsiteX16" fmla="*/ 255627 w 257004"/>
                <a:gd name="connsiteY16" fmla="*/ 46511 h 52028"/>
                <a:gd name="connsiteX17" fmla="*/ 252691 w 257004"/>
                <a:gd name="connsiteY17" fmla="*/ 33963 h 5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004" h="52028">
                  <a:moveTo>
                    <a:pt x="252780" y="33963"/>
                  </a:moveTo>
                  <a:lnTo>
                    <a:pt x="200541" y="1392"/>
                  </a:lnTo>
                  <a:cubicBezTo>
                    <a:pt x="197694" y="-387"/>
                    <a:pt x="194134" y="-476"/>
                    <a:pt x="191197" y="1214"/>
                  </a:cubicBezTo>
                  <a:lnTo>
                    <a:pt x="138870" y="31027"/>
                  </a:lnTo>
                  <a:cubicBezTo>
                    <a:pt x="132551" y="34675"/>
                    <a:pt x="124631" y="34675"/>
                    <a:pt x="118224" y="31027"/>
                  </a:cubicBezTo>
                  <a:lnTo>
                    <a:pt x="65896" y="1214"/>
                  </a:lnTo>
                  <a:cubicBezTo>
                    <a:pt x="62960" y="-476"/>
                    <a:pt x="59400" y="-387"/>
                    <a:pt x="56552" y="1392"/>
                  </a:cubicBezTo>
                  <a:lnTo>
                    <a:pt x="4314" y="33963"/>
                  </a:lnTo>
                  <a:cubicBezTo>
                    <a:pt x="42" y="36633"/>
                    <a:pt x="-1292" y="42240"/>
                    <a:pt x="1377" y="46511"/>
                  </a:cubicBezTo>
                  <a:cubicBezTo>
                    <a:pt x="4047" y="50783"/>
                    <a:pt x="9654" y="52118"/>
                    <a:pt x="13925" y="49448"/>
                  </a:cubicBezTo>
                  <a:lnTo>
                    <a:pt x="61536" y="19725"/>
                  </a:lnTo>
                  <a:lnTo>
                    <a:pt x="109147" y="46867"/>
                  </a:lnTo>
                  <a:cubicBezTo>
                    <a:pt x="115109" y="50338"/>
                    <a:pt x="121872" y="52029"/>
                    <a:pt x="128547" y="52029"/>
                  </a:cubicBezTo>
                  <a:cubicBezTo>
                    <a:pt x="135221" y="52029"/>
                    <a:pt x="141896" y="50338"/>
                    <a:pt x="147858" y="46867"/>
                  </a:cubicBezTo>
                  <a:lnTo>
                    <a:pt x="195469" y="19725"/>
                  </a:lnTo>
                  <a:lnTo>
                    <a:pt x="243079" y="49448"/>
                  </a:lnTo>
                  <a:cubicBezTo>
                    <a:pt x="247351" y="52118"/>
                    <a:pt x="252958" y="50783"/>
                    <a:pt x="255627" y="46511"/>
                  </a:cubicBezTo>
                  <a:cubicBezTo>
                    <a:pt x="258297" y="42240"/>
                    <a:pt x="256962" y="36633"/>
                    <a:pt x="252691" y="33963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106">
              <a:extLst>
                <a:ext uri="{FF2B5EF4-FFF2-40B4-BE49-F238E27FC236}">
                  <a16:creationId xmlns:a16="http://schemas.microsoft.com/office/drawing/2014/main" id="{D889C42C-9158-4E5F-A2F5-7174C7B9D59E}"/>
                </a:ext>
              </a:extLst>
            </p:cNvPr>
            <p:cNvSpPr/>
            <p:nvPr/>
          </p:nvSpPr>
          <p:spPr>
            <a:xfrm>
              <a:off x="8985593" y="2412515"/>
              <a:ext cx="18154" cy="117024"/>
            </a:xfrm>
            <a:custGeom>
              <a:avLst/>
              <a:gdLst>
                <a:gd name="connsiteX0" fmla="*/ 0 w 18154"/>
                <a:gd name="connsiteY0" fmla="*/ 9077 h 117024"/>
                <a:gd name="connsiteX1" fmla="*/ 0 w 18154"/>
                <a:gd name="connsiteY1" fmla="*/ 107947 h 117024"/>
                <a:gd name="connsiteX2" fmla="*/ 9077 w 18154"/>
                <a:gd name="connsiteY2" fmla="*/ 117024 h 117024"/>
                <a:gd name="connsiteX3" fmla="*/ 18154 w 18154"/>
                <a:gd name="connsiteY3" fmla="*/ 107947 h 117024"/>
                <a:gd name="connsiteX4" fmla="*/ 18154 w 18154"/>
                <a:gd name="connsiteY4" fmla="*/ 9077 h 117024"/>
                <a:gd name="connsiteX5" fmla="*/ 9077 w 18154"/>
                <a:gd name="connsiteY5" fmla="*/ 0 h 117024"/>
                <a:gd name="connsiteX6" fmla="*/ 0 w 18154"/>
                <a:gd name="connsiteY6" fmla="*/ 9077 h 11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4" h="117024">
                  <a:moveTo>
                    <a:pt x="0" y="9077"/>
                  </a:moveTo>
                  <a:lnTo>
                    <a:pt x="0" y="107947"/>
                  </a:lnTo>
                  <a:cubicBezTo>
                    <a:pt x="0" y="113020"/>
                    <a:pt x="4094" y="117024"/>
                    <a:pt x="9077" y="117024"/>
                  </a:cubicBezTo>
                  <a:cubicBezTo>
                    <a:pt x="14061" y="117024"/>
                    <a:pt x="18154" y="112931"/>
                    <a:pt x="18154" y="107947"/>
                  </a:cubicBezTo>
                  <a:lnTo>
                    <a:pt x="18154" y="9077"/>
                  </a:lnTo>
                  <a:cubicBezTo>
                    <a:pt x="18154" y="4005"/>
                    <a:pt x="14061" y="0"/>
                    <a:pt x="9077" y="0"/>
                  </a:cubicBezTo>
                  <a:cubicBezTo>
                    <a:pt x="4094" y="0"/>
                    <a:pt x="0" y="4094"/>
                    <a:pt x="0" y="9077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107">
              <a:extLst>
                <a:ext uri="{FF2B5EF4-FFF2-40B4-BE49-F238E27FC236}">
                  <a16:creationId xmlns:a16="http://schemas.microsoft.com/office/drawing/2014/main" id="{4DFC8B63-20DC-48E5-B528-A8859DD40A21}"/>
                </a:ext>
              </a:extLst>
            </p:cNvPr>
            <p:cNvSpPr/>
            <p:nvPr/>
          </p:nvSpPr>
          <p:spPr>
            <a:xfrm>
              <a:off x="8985682" y="2620845"/>
              <a:ext cx="18154" cy="102874"/>
            </a:xfrm>
            <a:custGeom>
              <a:avLst/>
              <a:gdLst>
                <a:gd name="connsiteX0" fmla="*/ 18154 w 18154"/>
                <a:gd name="connsiteY0" fmla="*/ 93798 h 102874"/>
                <a:gd name="connsiteX1" fmla="*/ 18154 w 18154"/>
                <a:gd name="connsiteY1" fmla="*/ 9077 h 102874"/>
                <a:gd name="connsiteX2" fmla="*/ 9077 w 18154"/>
                <a:gd name="connsiteY2" fmla="*/ 0 h 102874"/>
                <a:gd name="connsiteX3" fmla="*/ 0 w 18154"/>
                <a:gd name="connsiteY3" fmla="*/ 9077 h 102874"/>
                <a:gd name="connsiteX4" fmla="*/ 0 w 18154"/>
                <a:gd name="connsiteY4" fmla="*/ 93798 h 102874"/>
                <a:gd name="connsiteX5" fmla="*/ 9077 w 18154"/>
                <a:gd name="connsiteY5" fmla="*/ 102875 h 102874"/>
                <a:gd name="connsiteX6" fmla="*/ 18154 w 18154"/>
                <a:gd name="connsiteY6" fmla="*/ 93798 h 10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4" h="102874">
                  <a:moveTo>
                    <a:pt x="18154" y="93798"/>
                  </a:moveTo>
                  <a:lnTo>
                    <a:pt x="18154" y="9077"/>
                  </a:lnTo>
                  <a:cubicBezTo>
                    <a:pt x="18154" y="4005"/>
                    <a:pt x="14061" y="0"/>
                    <a:pt x="9077" y="0"/>
                  </a:cubicBezTo>
                  <a:cubicBezTo>
                    <a:pt x="4094" y="0"/>
                    <a:pt x="0" y="4094"/>
                    <a:pt x="0" y="9077"/>
                  </a:cubicBezTo>
                  <a:lnTo>
                    <a:pt x="0" y="93798"/>
                  </a:lnTo>
                  <a:cubicBezTo>
                    <a:pt x="0" y="98870"/>
                    <a:pt x="4094" y="102875"/>
                    <a:pt x="9077" y="102875"/>
                  </a:cubicBezTo>
                  <a:cubicBezTo>
                    <a:pt x="14061" y="102875"/>
                    <a:pt x="18154" y="98781"/>
                    <a:pt x="18154" y="93798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7" name="Рисунок 34">
            <a:extLst>
              <a:ext uri="{FF2B5EF4-FFF2-40B4-BE49-F238E27FC236}">
                <a16:creationId xmlns:a16="http://schemas.microsoft.com/office/drawing/2014/main" id="{E80E68CE-81F9-4B13-AAD5-6579F2B412DA}"/>
              </a:ext>
            </a:extLst>
          </p:cNvPr>
          <p:cNvGrpSpPr/>
          <p:nvPr/>
        </p:nvGrpSpPr>
        <p:grpSpPr>
          <a:xfrm>
            <a:off x="442421" y="2380904"/>
            <a:ext cx="504584" cy="504528"/>
            <a:chOff x="4623769" y="2287448"/>
            <a:chExt cx="504584" cy="504528"/>
          </a:xfrm>
          <a:solidFill>
            <a:srgbClr val="29098B"/>
          </a:solidFill>
        </p:grpSpPr>
        <p:sp>
          <p:nvSpPr>
            <p:cNvPr id="48" name="Полилиния 315">
              <a:extLst>
                <a:ext uri="{FF2B5EF4-FFF2-40B4-BE49-F238E27FC236}">
                  <a16:creationId xmlns:a16="http://schemas.microsoft.com/office/drawing/2014/main" id="{ED1749BC-6B2B-4F57-84B6-5D243F39271F}"/>
                </a:ext>
              </a:extLst>
            </p:cNvPr>
            <p:cNvSpPr/>
            <p:nvPr/>
          </p:nvSpPr>
          <p:spPr>
            <a:xfrm>
              <a:off x="4755833" y="2287448"/>
              <a:ext cx="240456" cy="321561"/>
            </a:xfrm>
            <a:custGeom>
              <a:avLst/>
              <a:gdLst>
                <a:gd name="connsiteX0" fmla="*/ 62116 w 240456"/>
                <a:gd name="connsiteY0" fmla="*/ 88759 h 321561"/>
                <a:gd name="connsiteX1" fmla="*/ 4717 w 240456"/>
                <a:gd name="connsiteY1" fmla="*/ 128360 h 321561"/>
                <a:gd name="connsiteX2" fmla="*/ 0 w 240456"/>
                <a:gd name="connsiteY2" fmla="*/ 136369 h 321561"/>
                <a:gd name="connsiteX3" fmla="*/ 0 w 240456"/>
                <a:gd name="connsiteY3" fmla="*/ 207563 h 321561"/>
                <a:gd name="connsiteX4" fmla="*/ 21803 w 240456"/>
                <a:gd name="connsiteY4" fmla="*/ 283295 h 321561"/>
                <a:gd name="connsiteX5" fmla="*/ 102252 w 240456"/>
                <a:gd name="connsiteY5" fmla="*/ 321561 h 321561"/>
                <a:gd name="connsiteX6" fmla="*/ 123610 w 240456"/>
                <a:gd name="connsiteY6" fmla="*/ 319871 h 321561"/>
                <a:gd name="connsiteX7" fmla="*/ 128504 w 240456"/>
                <a:gd name="connsiteY7" fmla="*/ 317379 h 321561"/>
                <a:gd name="connsiteX8" fmla="*/ 219721 w 240456"/>
                <a:gd name="connsiteY8" fmla="*/ 177217 h 321561"/>
                <a:gd name="connsiteX9" fmla="*/ 240456 w 240456"/>
                <a:gd name="connsiteY9" fmla="*/ 80037 h 321561"/>
                <a:gd name="connsiteX10" fmla="*/ 240456 w 240456"/>
                <a:gd name="connsiteY10" fmla="*/ 9111 h 321561"/>
                <a:gd name="connsiteX11" fmla="*/ 235829 w 240456"/>
                <a:gd name="connsiteY11" fmla="*/ 1190 h 321561"/>
                <a:gd name="connsiteX12" fmla="*/ 226662 w 240456"/>
                <a:gd name="connsiteY12" fmla="*/ 1279 h 321561"/>
                <a:gd name="connsiteX13" fmla="*/ 169797 w 240456"/>
                <a:gd name="connsiteY13" fmla="*/ 27176 h 321561"/>
                <a:gd name="connsiteX14" fmla="*/ 134734 w 240456"/>
                <a:gd name="connsiteY14" fmla="*/ 28066 h 321561"/>
                <a:gd name="connsiteX15" fmla="*/ 120406 w 240456"/>
                <a:gd name="connsiteY15" fmla="*/ 26642 h 321561"/>
                <a:gd name="connsiteX16" fmla="*/ 120228 w 240456"/>
                <a:gd name="connsiteY16" fmla="*/ 26642 h 321561"/>
                <a:gd name="connsiteX17" fmla="*/ 113376 w 240456"/>
                <a:gd name="connsiteY17" fmla="*/ 29757 h 321561"/>
                <a:gd name="connsiteX18" fmla="*/ 99849 w 240456"/>
                <a:gd name="connsiteY18" fmla="*/ 46576 h 321561"/>
                <a:gd name="connsiteX19" fmla="*/ 62116 w 240456"/>
                <a:gd name="connsiteY19" fmla="*/ 88670 h 321561"/>
                <a:gd name="connsiteX20" fmla="*/ 114266 w 240456"/>
                <a:gd name="connsiteY20" fmla="*/ 57878 h 321561"/>
                <a:gd name="connsiteX21" fmla="*/ 124322 w 240456"/>
                <a:gd name="connsiteY21" fmla="*/ 45153 h 321561"/>
                <a:gd name="connsiteX22" fmla="*/ 132153 w 240456"/>
                <a:gd name="connsiteY22" fmla="*/ 46131 h 321561"/>
                <a:gd name="connsiteX23" fmla="*/ 175225 w 240456"/>
                <a:gd name="connsiteY23" fmla="*/ 44530 h 321561"/>
                <a:gd name="connsiteX24" fmla="*/ 222213 w 240456"/>
                <a:gd name="connsiteY24" fmla="*/ 24684 h 321561"/>
                <a:gd name="connsiteX25" fmla="*/ 222213 w 240456"/>
                <a:gd name="connsiteY25" fmla="*/ 79770 h 321561"/>
                <a:gd name="connsiteX26" fmla="*/ 202724 w 240456"/>
                <a:gd name="connsiteY26" fmla="*/ 170542 h 321561"/>
                <a:gd name="connsiteX27" fmla="*/ 117825 w 240456"/>
                <a:gd name="connsiteY27" fmla="*/ 302250 h 321561"/>
                <a:gd name="connsiteX28" fmla="*/ 36754 w 240456"/>
                <a:gd name="connsiteY28" fmla="*/ 272794 h 321561"/>
                <a:gd name="connsiteX29" fmla="*/ 18243 w 240456"/>
                <a:gd name="connsiteY29" fmla="*/ 207207 h 321561"/>
                <a:gd name="connsiteX30" fmla="*/ 18243 w 240456"/>
                <a:gd name="connsiteY30" fmla="*/ 141531 h 321561"/>
                <a:gd name="connsiteX31" fmla="*/ 73774 w 240456"/>
                <a:gd name="connsiteY31" fmla="*/ 102552 h 321561"/>
                <a:gd name="connsiteX32" fmla="*/ 114177 w 240456"/>
                <a:gd name="connsiteY32" fmla="*/ 57700 h 32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0456" h="321561">
                  <a:moveTo>
                    <a:pt x="62116" y="88759"/>
                  </a:moveTo>
                  <a:cubicBezTo>
                    <a:pt x="43339" y="104421"/>
                    <a:pt x="24028" y="117770"/>
                    <a:pt x="4717" y="128360"/>
                  </a:cubicBezTo>
                  <a:cubicBezTo>
                    <a:pt x="1780" y="129962"/>
                    <a:pt x="0" y="133077"/>
                    <a:pt x="0" y="136369"/>
                  </a:cubicBezTo>
                  <a:lnTo>
                    <a:pt x="0" y="207563"/>
                  </a:lnTo>
                  <a:cubicBezTo>
                    <a:pt x="801" y="237909"/>
                    <a:pt x="8365" y="264162"/>
                    <a:pt x="21803" y="283295"/>
                  </a:cubicBezTo>
                  <a:cubicBezTo>
                    <a:pt x="44140" y="315243"/>
                    <a:pt x="78669" y="321561"/>
                    <a:pt x="102252" y="321561"/>
                  </a:cubicBezTo>
                  <a:cubicBezTo>
                    <a:pt x="111507" y="321561"/>
                    <a:pt x="119071" y="320583"/>
                    <a:pt x="123610" y="319871"/>
                  </a:cubicBezTo>
                  <a:cubicBezTo>
                    <a:pt x="125479" y="319515"/>
                    <a:pt x="127169" y="318714"/>
                    <a:pt x="128504" y="317379"/>
                  </a:cubicBezTo>
                  <a:cubicBezTo>
                    <a:pt x="142387" y="303763"/>
                    <a:pt x="190087" y="253483"/>
                    <a:pt x="219721" y="177217"/>
                  </a:cubicBezTo>
                  <a:cubicBezTo>
                    <a:pt x="232536" y="144290"/>
                    <a:pt x="239655" y="110829"/>
                    <a:pt x="240456" y="80037"/>
                  </a:cubicBezTo>
                  <a:lnTo>
                    <a:pt x="240456" y="9111"/>
                  </a:lnTo>
                  <a:cubicBezTo>
                    <a:pt x="240456" y="5818"/>
                    <a:pt x="238676" y="2792"/>
                    <a:pt x="235829" y="1190"/>
                  </a:cubicBezTo>
                  <a:cubicBezTo>
                    <a:pt x="232981" y="-411"/>
                    <a:pt x="229510" y="-411"/>
                    <a:pt x="226662" y="1279"/>
                  </a:cubicBezTo>
                  <a:cubicBezTo>
                    <a:pt x="207529" y="12670"/>
                    <a:pt x="188396" y="21392"/>
                    <a:pt x="169797" y="27176"/>
                  </a:cubicBezTo>
                  <a:cubicBezTo>
                    <a:pt x="156715" y="31181"/>
                    <a:pt x="145057" y="29579"/>
                    <a:pt x="134734" y="28066"/>
                  </a:cubicBezTo>
                  <a:cubicBezTo>
                    <a:pt x="129750" y="27354"/>
                    <a:pt x="124945" y="26642"/>
                    <a:pt x="120406" y="26642"/>
                  </a:cubicBezTo>
                  <a:lnTo>
                    <a:pt x="120228" y="26642"/>
                  </a:lnTo>
                  <a:cubicBezTo>
                    <a:pt x="117647" y="26642"/>
                    <a:pt x="115156" y="27799"/>
                    <a:pt x="113376" y="29757"/>
                  </a:cubicBezTo>
                  <a:cubicBezTo>
                    <a:pt x="109282" y="34384"/>
                    <a:pt x="104744" y="40258"/>
                    <a:pt x="99849" y="46576"/>
                  </a:cubicBezTo>
                  <a:cubicBezTo>
                    <a:pt x="88903" y="60726"/>
                    <a:pt x="76444" y="76745"/>
                    <a:pt x="62116" y="88670"/>
                  </a:cubicBezTo>
                  <a:close/>
                  <a:moveTo>
                    <a:pt x="114266" y="57878"/>
                  </a:moveTo>
                  <a:cubicBezTo>
                    <a:pt x="117825" y="53251"/>
                    <a:pt x="121207" y="48890"/>
                    <a:pt x="124322" y="45153"/>
                  </a:cubicBezTo>
                  <a:cubicBezTo>
                    <a:pt x="126814" y="45419"/>
                    <a:pt x="129394" y="45775"/>
                    <a:pt x="132153" y="46131"/>
                  </a:cubicBezTo>
                  <a:cubicBezTo>
                    <a:pt x="143722" y="47733"/>
                    <a:pt x="158228" y="49869"/>
                    <a:pt x="175225" y="44530"/>
                  </a:cubicBezTo>
                  <a:cubicBezTo>
                    <a:pt x="190710" y="39724"/>
                    <a:pt x="206461" y="33139"/>
                    <a:pt x="222213" y="24684"/>
                  </a:cubicBezTo>
                  <a:lnTo>
                    <a:pt x="222213" y="79770"/>
                  </a:lnTo>
                  <a:cubicBezTo>
                    <a:pt x="221501" y="108159"/>
                    <a:pt x="214738" y="139573"/>
                    <a:pt x="202724" y="170542"/>
                  </a:cubicBezTo>
                  <a:cubicBezTo>
                    <a:pt x="175403" y="240846"/>
                    <a:pt x="130818" y="289079"/>
                    <a:pt x="117825" y="302250"/>
                  </a:cubicBezTo>
                  <a:cubicBezTo>
                    <a:pt x="99226" y="304920"/>
                    <a:pt x="59892" y="305810"/>
                    <a:pt x="36754" y="272794"/>
                  </a:cubicBezTo>
                  <a:cubicBezTo>
                    <a:pt x="25363" y="256508"/>
                    <a:pt x="18955" y="233815"/>
                    <a:pt x="18243" y="207207"/>
                  </a:cubicBezTo>
                  <a:lnTo>
                    <a:pt x="18243" y="141531"/>
                  </a:lnTo>
                  <a:cubicBezTo>
                    <a:pt x="37021" y="130852"/>
                    <a:pt x="55709" y="117770"/>
                    <a:pt x="73774" y="102552"/>
                  </a:cubicBezTo>
                  <a:cubicBezTo>
                    <a:pt x="89526" y="89381"/>
                    <a:pt x="103231" y="71761"/>
                    <a:pt x="114177" y="57700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316">
              <a:extLst>
                <a:ext uri="{FF2B5EF4-FFF2-40B4-BE49-F238E27FC236}">
                  <a16:creationId xmlns:a16="http://schemas.microsoft.com/office/drawing/2014/main" id="{285DC2D7-F9AA-48B7-8902-027DC906AB87}"/>
                </a:ext>
              </a:extLst>
            </p:cNvPr>
            <p:cNvSpPr/>
            <p:nvPr/>
          </p:nvSpPr>
          <p:spPr>
            <a:xfrm>
              <a:off x="4824357" y="2388932"/>
              <a:ext cx="118407" cy="127703"/>
            </a:xfrm>
            <a:custGeom>
              <a:avLst/>
              <a:gdLst>
                <a:gd name="connsiteX0" fmla="*/ 32837 w 118407"/>
                <a:gd name="connsiteY0" fmla="*/ 124589 h 127703"/>
                <a:gd name="connsiteX1" fmla="*/ 42003 w 118407"/>
                <a:gd name="connsiteY1" fmla="*/ 127703 h 127703"/>
                <a:gd name="connsiteX2" fmla="*/ 50457 w 118407"/>
                <a:gd name="connsiteY2" fmla="*/ 125568 h 127703"/>
                <a:gd name="connsiteX3" fmla="*/ 62115 w 118407"/>
                <a:gd name="connsiteY3" fmla="*/ 113554 h 127703"/>
                <a:gd name="connsiteX4" fmla="*/ 117290 w 118407"/>
                <a:gd name="connsiteY4" fmla="*/ 13527 h 127703"/>
                <a:gd name="connsiteX5" fmla="*/ 113731 w 118407"/>
                <a:gd name="connsiteY5" fmla="*/ 1157 h 127703"/>
                <a:gd name="connsiteX6" fmla="*/ 101361 w 118407"/>
                <a:gd name="connsiteY6" fmla="*/ 4717 h 127703"/>
                <a:gd name="connsiteX7" fmla="*/ 46186 w 118407"/>
                <a:gd name="connsiteY7" fmla="*/ 104744 h 127703"/>
                <a:gd name="connsiteX8" fmla="*/ 42537 w 118407"/>
                <a:gd name="connsiteY8" fmla="*/ 109015 h 127703"/>
                <a:gd name="connsiteX9" fmla="*/ 14683 w 118407"/>
                <a:gd name="connsiteY9" fmla="*/ 87657 h 127703"/>
                <a:gd name="connsiteX10" fmla="*/ 1868 w 118407"/>
                <a:gd name="connsiteY10" fmla="*/ 89348 h 127703"/>
                <a:gd name="connsiteX11" fmla="*/ 3559 w 118407"/>
                <a:gd name="connsiteY11" fmla="*/ 102163 h 127703"/>
                <a:gd name="connsiteX12" fmla="*/ 32837 w 118407"/>
                <a:gd name="connsiteY12" fmla="*/ 124589 h 12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407" h="127703">
                  <a:moveTo>
                    <a:pt x="32837" y="124589"/>
                  </a:moveTo>
                  <a:cubicBezTo>
                    <a:pt x="35507" y="126636"/>
                    <a:pt x="38710" y="127703"/>
                    <a:pt x="42003" y="127703"/>
                  </a:cubicBezTo>
                  <a:cubicBezTo>
                    <a:pt x="44762" y="127703"/>
                    <a:pt x="47699" y="126992"/>
                    <a:pt x="50457" y="125568"/>
                  </a:cubicBezTo>
                  <a:cubicBezTo>
                    <a:pt x="54996" y="123165"/>
                    <a:pt x="59178" y="118893"/>
                    <a:pt x="62115" y="113554"/>
                  </a:cubicBezTo>
                  <a:lnTo>
                    <a:pt x="117290" y="13527"/>
                  </a:lnTo>
                  <a:cubicBezTo>
                    <a:pt x="119693" y="9077"/>
                    <a:pt x="118091" y="3560"/>
                    <a:pt x="113731" y="1157"/>
                  </a:cubicBezTo>
                  <a:cubicBezTo>
                    <a:pt x="109281" y="-1335"/>
                    <a:pt x="103763" y="356"/>
                    <a:pt x="101361" y="4717"/>
                  </a:cubicBezTo>
                  <a:lnTo>
                    <a:pt x="46186" y="104744"/>
                  </a:lnTo>
                  <a:cubicBezTo>
                    <a:pt x="45029" y="106879"/>
                    <a:pt x="43694" y="108214"/>
                    <a:pt x="42537" y="109015"/>
                  </a:cubicBezTo>
                  <a:lnTo>
                    <a:pt x="14683" y="87657"/>
                  </a:lnTo>
                  <a:cubicBezTo>
                    <a:pt x="10678" y="84631"/>
                    <a:pt x="4982" y="85343"/>
                    <a:pt x="1868" y="89348"/>
                  </a:cubicBezTo>
                  <a:cubicBezTo>
                    <a:pt x="-1158" y="93353"/>
                    <a:pt x="-446" y="99048"/>
                    <a:pt x="3559" y="102163"/>
                  </a:cubicBezTo>
                  <a:lnTo>
                    <a:pt x="32837" y="124589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317">
              <a:extLst>
                <a:ext uri="{FF2B5EF4-FFF2-40B4-BE49-F238E27FC236}">
                  <a16:creationId xmlns:a16="http://schemas.microsoft.com/office/drawing/2014/main" id="{D5CEBABD-BD97-4F1B-9D7B-43B5236B0161}"/>
                </a:ext>
              </a:extLst>
            </p:cNvPr>
            <p:cNvSpPr/>
            <p:nvPr/>
          </p:nvSpPr>
          <p:spPr>
            <a:xfrm>
              <a:off x="4623769" y="2311896"/>
              <a:ext cx="227641" cy="299872"/>
            </a:xfrm>
            <a:custGeom>
              <a:avLst/>
              <a:gdLst>
                <a:gd name="connsiteX0" fmla="*/ 18243 w 227641"/>
                <a:gd name="connsiteY0" fmla="*/ 290795 h 299872"/>
                <a:gd name="connsiteX1" fmla="*/ 18243 w 227641"/>
                <a:gd name="connsiteY1" fmla="*/ 139242 h 299872"/>
                <a:gd name="connsiteX2" fmla="*/ 21002 w 227641"/>
                <a:gd name="connsiteY2" fmla="*/ 134614 h 299872"/>
                <a:gd name="connsiteX3" fmla="*/ 212068 w 227641"/>
                <a:gd name="connsiteY3" fmla="*/ 20349 h 299872"/>
                <a:gd name="connsiteX4" fmla="*/ 218564 w 227641"/>
                <a:gd name="connsiteY4" fmla="*/ 23107 h 299872"/>
                <a:gd name="connsiteX5" fmla="*/ 227641 w 227641"/>
                <a:gd name="connsiteY5" fmla="*/ 14030 h 299872"/>
                <a:gd name="connsiteX6" fmla="*/ 220967 w 227641"/>
                <a:gd name="connsiteY6" fmla="*/ 1660 h 299872"/>
                <a:gd name="connsiteX7" fmla="*/ 206639 w 227641"/>
                <a:gd name="connsiteY7" fmla="*/ 2372 h 299872"/>
                <a:gd name="connsiteX8" fmla="*/ 11569 w 227641"/>
                <a:gd name="connsiteY8" fmla="*/ 119041 h 299872"/>
                <a:gd name="connsiteX9" fmla="*/ 0 w 227641"/>
                <a:gd name="connsiteY9" fmla="*/ 139242 h 299872"/>
                <a:gd name="connsiteX10" fmla="*/ 0 w 227641"/>
                <a:gd name="connsiteY10" fmla="*/ 290795 h 299872"/>
                <a:gd name="connsiteX11" fmla="*/ 9077 w 227641"/>
                <a:gd name="connsiteY11" fmla="*/ 299872 h 299872"/>
                <a:gd name="connsiteX12" fmla="*/ 18154 w 227641"/>
                <a:gd name="connsiteY12" fmla="*/ 290795 h 2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41" h="299872">
                  <a:moveTo>
                    <a:pt x="18243" y="290795"/>
                  </a:moveTo>
                  <a:lnTo>
                    <a:pt x="18243" y="139242"/>
                  </a:lnTo>
                  <a:cubicBezTo>
                    <a:pt x="18243" y="138085"/>
                    <a:pt x="19667" y="135415"/>
                    <a:pt x="21002" y="134614"/>
                  </a:cubicBezTo>
                  <a:lnTo>
                    <a:pt x="212068" y="20349"/>
                  </a:lnTo>
                  <a:cubicBezTo>
                    <a:pt x="213759" y="22039"/>
                    <a:pt x="216072" y="23107"/>
                    <a:pt x="218564" y="23107"/>
                  </a:cubicBezTo>
                  <a:cubicBezTo>
                    <a:pt x="223637" y="23107"/>
                    <a:pt x="227641" y="19014"/>
                    <a:pt x="227641" y="14030"/>
                  </a:cubicBezTo>
                  <a:cubicBezTo>
                    <a:pt x="227641" y="8602"/>
                    <a:pt x="225239" y="4063"/>
                    <a:pt x="220967" y="1660"/>
                  </a:cubicBezTo>
                  <a:cubicBezTo>
                    <a:pt x="216695" y="-743"/>
                    <a:pt x="211445" y="-565"/>
                    <a:pt x="206639" y="2372"/>
                  </a:cubicBezTo>
                  <a:lnTo>
                    <a:pt x="11569" y="119041"/>
                  </a:lnTo>
                  <a:cubicBezTo>
                    <a:pt x="4806" y="123045"/>
                    <a:pt x="0" y="131588"/>
                    <a:pt x="0" y="139242"/>
                  </a:cubicBezTo>
                  <a:lnTo>
                    <a:pt x="0" y="290795"/>
                  </a:lnTo>
                  <a:cubicBezTo>
                    <a:pt x="0" y="295868"/>
                    <a:pt x="4094" y="299872"/>
                    <a:pt x="9077" y="299872"/>
                  </a:cubicBezTo>
                  <a:cubicBezTo>
                    <a:pt x="14061" y="299872"/>
                    <a:pt x="18154" y="295779"/>
                    <a:pt x="18154" y="290795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318">
              <a:extLst>
                <a:ext uri="{FF2B5EF4-FFF2-40B4-BE49-F238E27FC236}">
                  <a16:creationId xmlns:a16="http://schemas.microsoft.com/office/drawing/2014/main" id="{1C0BCC8A-4A64-4134-9F17-8058ABC0E0A9}"/>
                </a:ext>
              </a:extLst>
            </p:cNvPr>
            <p:cNvSpPr/>
            <p:nvPr/>
          </p:nvSpPr>
          <p:spPr>
            <a:xfrm>
              <a:off x="4634980" y="2554991"/>
              <a:ext cx="369320" cy="171398"/>
            </a:xfrm>
            <a:custGeom>
              <a:avLst/>
              <a:gdLst>
                <a:gd name="connsiteX0" fmla="*/ 369318 w 369320"/>
                <a:gd name="connsiteY0" fmla="*/ 40313 h 171398"/>
                <a:gd name="connsiteX1" fmla="*/ 361665 w 369320"/>
                <a:gd name="connsiteY1" fmla="*/ 28300 h 171398"/>
                <a:gd name="connsiteX2" fmla="*/ 312719 w 369320"/>
                <a:gd name="connsiteY2" fmla="*/ 1157 h 171398"/>
                <a:gd name="connsiteX3" fmla="*/ 300350 w 369320"/>
                <a:gd name="connsiteY3" fmla="*/ 4717 h 171398"/>
                <a:gd name="connsiteX4" fmla="*/ 303909 w 369320"/>
                <a:gd name="connsiteY4" fmla="*/ 17087 h 171398"/>
                <a:gd name="connsiteX5" fmla="*/ 346892 w 369320"/>
                <a:gd name="connsiteY5" fmla="*/ 40847 h 171398"/>
                <a:gd name="connsiteX6" fmla="*/ 161789 w 369320"/>
                <a:gd name="connsiteY6" fmla="*/ 151553 h 171398"/>
                <a:gd name="connsiteX7" fmla="*/ 153869 w 369320"/>
                <a:gd name="connsiteY7" fmla="*/ 152532 h 171398"/>
                <a:gd name="connsiteX8" fmla="*/ 22517 w 369320"/>
                <a:gd name="connsiteY8" fmla="*/ 80004 h 171398"/>
                <a:gd name="connsiteX9" fmla="*/ 117471 w 369320"/>
                <a:gd name="connsiteY9" fmla="*/ 23138 h 171398"/>
                <a:gd name="connsiteX10" fmla="*/ 120586 w 369320"/>
                <a:gd name="connsiteY10" fmla="*/ 10679 h 171398"/>
                <a:gd name="connsiteX11" fmla="*/ 108127 w 369320"/>
                <a:gd name="connsiteY11" fmla="*/ 7564 h 171398"/>
                <a:gd name="connsiteX12" fmla="*/ 8634 w 369320"/>
                <a:gd name="connsiteY12" fmla="*/ 67100 h 171398"/>
                <a:gd name="connsiteX13" fmla="*/ 2 w 369320"/>
                <a:gd name="connsiteY13" fmla="*/ 80805 h 171398"/>
                <a:gd name="connsiteX14" fmla="*/ 7655 w 369320"/>
                <a:gd name="connsiteY14" fmla="*/ 92730 h 171398"/>
                <a:gd name="connsiteX15" fmla="*/ 144970 w 369320"/>
                <a:gd name="connsiteY15" fmla="*/ 168729 h 171398"/>
                <a:gd name="connsiteX16" fmla="*/ 156361 w 369320"/>
                <a:gd name="connsiteY16" fmla="*/ 171399 h 171398"/>
                <a:gd name="connsiteX17" fmla="*/ 171044 w 369320"/>
                <a:gd name="connsiteY17" fmla="*/ 167483 h 171398"/>
                <a:gd name="connsiteX18" fmla="*/ 360686 w 369320"/>
                <a:gd name="connsiteY18" fmla="*/ 54107 h 171398"/>
                <a:gd name="connsiteX19" fmla="*/ 369318 w 369320"/>
                <a:gd name="connsiteY19" fmla="*/ 40402 h 17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9320" h="171398">
                  <a:moveTo>
                    <a:pt x="369318" y="40313"/>
                  </a:moveTo>
                  <a:cubicBezTo>
                    <a:pt x="369318" y="35330"/>
                    <a:pt x="366471" y="30969"/>
                    <a:pt x="361665" y="28300"/>
                  </a:cubicBezTo>
                  <a:lnTo>
                    <a:pt x="312719" y="1157"/>
                  </a:lnTo>
                  <a:cubicBezTo>
                    <a:pt x="308270" y="-1335"/>
                    <a:pt x="302752" y="356"/>
                    <a:pt x="300350" y="4717"/>
                  </a:cubicBezTo>
                  <a:cubicBezTo>
                    <a:pt x="297947" y="9166"/>
                    <a:pt x="299549" y="14684"/>
                    <a:pt x="303909" y="17087"/>
                  </a:cubicBezTo>
                  <a:lnTo>
                    <a:pt x="346892" y="40847"/>
                  </a:lnTo>
                  <a:lnTo>
                    <a:pt x="161789" y="151553"/>
                  </a:lnTo>
                  <a:cubicBezTo>
                    <a:pt x="159119" y="153155"/>
                    <a:pt x="154937" y="153066"/>
                    <a:pt x="153869" y="152532"/>
                  </a:cubicBezTo>
                  <a:lnTo>
                    <a:pt x="22517" y="80004"/>
                  </a:lnTo>
                  <a:lnTo>
                    <a:pt x="117471" y="23138"/>
                  </a:lnTo>
                  <a:cubicBezTo>
                    <a:pt x="121832" y="20557"/>
                    <a:pt x="123167" y="14951"/>
                    <a:pt x="120586" y="10679"/>
                  </a:cubicBezTo>
                  <a:cubicBezTo>
                    <a:pt x="118005" y="6318"/>
                    <a:pt x="112399" y="4984"/>
                    <a:pt x="108127" y="7564"/>
                  </a:cubicBezTo>
                  <a:lnTo>
                    <a:pt x="8634" y="67100"/>
                  </a:lnTo>
                  <a:cubicBezTo>
                    <a:pt x="3117" y="70393"/>
                    <a:pt x="-87" y="75376"/>
                    <a:pt x="2" y="80805"/>
                  </a:cubicBezTo>
                  <a:cubicBezTo>
                    <a:pt x="91" y="85788"/>
                    <a:pt x="2850" y="90149"/>
                    <a:pt x="7655" y="92730"/>
                  </a:cubicBezTo>
                  <a:lnTo>
                    <a:pt x="144970" y="168729"/>
                  </a:lnTo>
                  <a:cubicBezTo>
                    <a:pt x="148262" y="170509"/>
                    <a:pt x="152267" y="171399"/>
                    <a:pt x="156361" y="171399"/>
                  </a:cubicBezTo>
                  <a:cubicBezTo>
                    <a:pt x="161433" y="171399"/>
                    <a:pt x="166684" y="170064"/>
                    <a:pt x="171044" y="167483"/>
                  </a:cubicBezTo>
                  <a:lnTo>
                    <a:pt x="360686" y="54107"/>
                  </a:lnTo>
                  <a:cubicBezTo>
                    <a:pt x="366204" y="50814"/>
                    <a:pt x="369407" y="45831"/>
                    <a:pt x="369318" y="40402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319">
              <a:extLst>
                <a:ext uri="{FF2B5EF4-FFF2-40B4-BE49-F238E27FC236}">
                  <a16:creationId xmlns:a16="http://schemas.microsoft.com/office/drawing/2014/main" id="{605812CA-02B3-48F0-AC7B-2ABAA936142B}"/>
                </a:ext>
              </a:extLst>
            </p:cNvPr>
            <p:cNvSpPr/>
            <p:nvPr/>
          </p:nvSpPr>
          <p:spPr>
            <a:xfrm>
              <a:off x="4687981" y="2615644"/>
              <a:ext cx="32917" cy="26826"/>
            </a:xfrm>
            <a:custGeom>
              <a:avLst/>
              <a:gdLst>
                <a:gd name="connsiteX0" fmla="*/ 19173 w 32917"/>
                <a:gd name="connsiteY0" fmla="*/ 1286 h 26826"/>
                <a:gd name="connsiteX1" fmla="*/ 4489 w 32917"/>
                <a:gd name="connsiteY1" fmla="*/ 9918 h 26826"/>
                <a:gd name="connsiteX2" fmla="*/ 1286 w 32917"/>
                <a:gd name="connsiteY2" fmla="*/ 22377 h 26826"/>
                <a:gd name="connsiteX3" fmla="*/ 9117 w 32917"/>
                <a:gd name="connsiteY3" fmla="*/ 26826 h 26826"/>
                <a:gd name="connsiteX4" fmla="*/ 13744 w 32917"/>
                <a:gd name="connsiteY4" fmla="*/ 25580 h 26826"/>
                <a:gd name="connsiteX5" fmla="*/ 28428 w 32917"/>
                <a:gd name="connsiteY5" fmla="*/ 16948 h 26826"/>
                <a:gd name="connsiteX6" fmla="*/ 31632 w 32917"/>
                <a:gd name="connsiteY6" fmla="*/ 4489 h 26826"/>
                <a:gd name="connsiteX7" fmla="*/ 19173 w 32917"/>
                <a:gd name="connsiteY7" fmla="*/ 1286 h 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17" h="26826">
                  <a:moveTo>
                    <a:pt x="19173" y="1286"/>
                  </a:moveTo>
                  <a:lnTo>
                    <a:pt x="4489" y="9918"/>
                  </a:lnTo>
                  <a:cubicBezTo>
                    <a:pt x="129" y="12499"/>
                    <a:pt x="-1295" y="18105"/>
                    <a:pt x="1286" y="22377"/>
                  </a:cubicBezTo>
                  <a:cubicBezTo>
                    <a:pt x="2976" y="25313"/>
                    <a:pt x="6002" y="26826"/>
                    <a:pt x="9117" y="26826"/>
                  </a:cubicBezTo>
                  <a:cubicBezTo>
                    <a:pt x="10719" y="26826"/>
                    <a:pt x="12321" y="26381"/>
                    <a:pt x="13744" y="25580"/>
                  </a:cubicBezTo>
                  <a:lnTo>
                    <a:pt x="28428" y="16948"/>
                  </a:lnTo>
                  <a:cubicBezTo>
                    <a:pt x="32789" y="14367"/>
                    <a:pt x="34213" y="8761"/>
                    <a:pt x="31632" y="4489"/>
                  </a:cubicBezTo>
                  <a:cubicBezTo>
                    <a:pt x="29051" y="129"/>
                    <a:pt x="23534" y="-1295"/>
                    <a:pt x="19173" y="128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320">
              <a:extLst>
                <a:ext uri="{FF2B5EF4-FFF2-40B4-BE49-F238E27FC236}">
                  <a16:creationId xmlns:a16="http://schemas.microsoft.com/office/drawing/2014/main" id="{900A8AD5-C905-462B-8458-4D6A0F0C7560}"/>
                </a:ext>
              </a:extLst>
            </p:cNvPr>
            <p:cNvSpPr/>
            <p:nvPr/>
          </p:nvSpPr>
          <p:spPr>
            <a:xfrm>
              <a:off x="4728472" y="2590904"/>
              <a:ext cx="32917" cy="26826"/>
            </a:xfrm>
            <a:custGeom>
              <a:avLst/>
              <a:gdLst>
                <a:gd name="connsiteX0" fmla="*/ 31632 w 32917"/>
                <a:gd name="connsiteY0" fmla="*/ 4489 h 26826"/>
                <a:gd name="connsiteX1" fmla="*/ 19173 w 32917"/>
                <a:gd name="connsiteY1" fmla="*/ 1286 h 26826"/>
                <a:gd name="connsiteX2" fmla="*/ 4489 w 32917"/>
                <a:gd name="connsiteY2" fmla="*/ 9918 h 26826"/>
                <a:gd name="connsiteX3" fmla="*/ 1286 w 32917"/>
                <a:gd name="connsiteY3" fmla="*/ 22377 h 26826"/>
                <a:gd name="connsiteX4" fmla="*/ 9117 w 32917"/>
                <a:gd name="connsiteY4" fmla="*/ 26826 h 26826"/>
                <a:gd name="connsiteX5" fmla="*/ 13744 w 32917"/>
                <a:gd name="connsiteY5" fmla="*/ 25580 h 26826"/>
                <a:gd name="connsiteX6" fmla="*/ 28428 w 32917"/>
                <a:gd name="connsiteY6" fmla="*/ 16948 h 26826"/>
                <a:gd name="connsiteX7" fmla="*/ 31632 w 32917"/>
                <a:gd name="connsiteY7" fmla="*/ 4489 h 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17" h="26826">
                  <a:moveTo>
                    <a:pt x="31632" y="4489"/>
                  </a:moveTo>
                  <a:cubicBezTo>
                    <a:pt x="29051" y="129"/>
                    <a:pt x="23534" y="-1295"/>
                    <a:pt x="19173" y="1286"/>
                  </a:cubicBezTo>
                  <a:lnTo>
                    <a:pt x="4489" y="9918"/>
                  </a:lnTo>
                  <a:cubicBezTo>
                    <a:pt x="129" y="12499"/>
                    <a:pt x="-1295" y="18105"/>
                    <a:pt x="1286" y="22377"/>
                  </a:cubicBezTo>
                  <a:cubicBezTo>
                    <a:pt x="2976" y="25313"/>
                    <a:pt x="6002" y="26826"/>
                    <a:pt x="9117" y="26826"/>
                  </a:cubicBezTo>
                  <a:cubicBezTo>
                    <a:pt x="10719" y="26826"/>
                    <a:pt x="12321" y="26381"/>
                    <a:pt x="13744" y="25580"/>
                  </a:cubicBezTo>
                  <a:lnTo>
                    <a:pt x="28428" y="16948"/>
                  </a:lnTo>
                  <a:cubicBezTo>
                    <a:pt x="32789" y="14367"/>
                    <a:pt x="34213" y="8761"/>
                    <a:pt x="31632" y="4489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321">
              <a:extLst>
                <a:ext uri="{FF2B5EF4-FFF2-40B4-BE49-F238E27FC236}">
                  <a16:creationId xmlns:a16="http://schemas.microsoft.com/office/drawing/2014/main" id="{D40B8BD5-CA23-4215-B9E3-85E5C38C00BC}"/>
                </a:ext>
              </a:extLst>
            </p:cNvPr>
            <p:cNvSpPr/>
            <p:nvPr/>
          </p:nvSpPr>
          <p:spPr>
            <a:xfrm>
              <a:off x="4720463" y="2632463"/>
              <a:ext cx="32828" cy="26826"/>
            </a:xfrm>
            <a:custGeom>
              <a:avLst/>
              <a:gdLst>
                <a:gd name="connsiteX0" fmla="*/ 9117 w 32828"/>
                <a:gd name="connsiteY0" fmla="*/ 26826 h 26826"/>
                <a:gd name="connsiteX1" fmla="*/ 13744 w 32828"/>
                <a:gd name="connsiteY1" fmla="*/ 25580 h 26826"/>
                <a:gd name="connsiteX2" fmla="*/ 28339 w 32828"/>
                <a:gd name="connsiteY2" fmla="*/ 16948 h 26826"/>
                <a:gd name="connsiteX3" fmla="*/ 31543 w 32828"/>
                <a:gd name="connsiteY3" fmla="*/ 4489 h 26826"/>
                <a:gd name="connsiteX4" fmla="*/ 19084 w 32828"/>
                <a:gd name="connsiteY4" fmla="*/ 1286 h 26826"/>
                <a:gd name="connsiteX5" fmla="*/ 4489 w 32828"/>
                <a:gd name="connsiteY5" fmla="*/ 9918 h 26826"/>
                <a:gd name="connsiteX6" fmla="*/ 1286 w 32828"/>
                <a:gd name="connsiteY6" fmla="*/ 22377 h 26826"/>
                <a:gd name="connsiteX7" fmla="*/ 9117 w 32828"/>
                <a:gd name="connsiteY7" fmla="*/ 26826 h 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28" h="26826">
                  <a:moveTo>
                    <a:pt x="9117" y="26826"/>
                  </a:moveTo>
                  <a:cubicBezTo>
                    <a:pt x="10719" y="26826"/>
                    <a:pt x="12321" y="26470"/>
                    <a:pt x="13744" y="25580"/>
                  </a:cubicBezTo>
                  <a:lnTo>
                    <a:pt x="28339" y="16948"/>
                  </a:lnTo>
                  <a:cubicBezTo>
                    <a:pt x="32700" y="14367"/>
                    <a:pt x="34124" y="8761"/>
                    <a:pt x="31543" y="4489"/>
                  </a:cubicBezTo>
                  <a:cubicBezTo>
                    <a:pt x="28962" y="129"/>
                    <a:pt x="23356" y="-1295"/>
                    <a:pt x="19084" y="1286"/>
                  </a:cubicBezTo>
                  <a:lnTo>
                    <a:pt x="4489" y="9918"/>
                  </a:lnTo>
                  <a:cubicBezTo>
                    <a:pt x="129" y="12499"/>
                    <a:pt x="-1295" y="18105"/>
                    <a:pt x="1286" y="22377"/>
                  </a:cubicBezTo>
                  <a:cubicBezTo>
                    <a:pt x="2976" y="25224"/>
                    <a:pt x="6002" y="26826"/>
                    <a:pt x="9117" y="2682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322">
              <a:extLst>
                <a:ext uri="{FF2B5EF4-FFF2-40B4-BE49-F238E27FC236}">
                  <a16:creationId xmlns:a16="http://schemas.microsoft.com/office/drawing/2014/main" id="{3997F2C1-26E3-4AD1-AFA0-852D2137E4BD}"/>
                </a:ext>
              </a:extLst>
            </p:cNvPr>
            <p:cNvSpPr/>
            <p:nvPr/>
          </p:nvSpPr>
          <p:spPr>
            <a:xfrm>
              <a:off x="4760865" y="2607635"/>
              <a:ext cx="32917" cy="26826"/>
            </a:xfrm>
            <a:custGeom>
              <a:avLst/>
              <a:gdLst>
                <a:gd name="connsiteX0" fmla="*/ 9117 w 32917"/>
                <a:gd name="connsiteY0" fmla="*/ 26826 h 26826"/>
                <a:gd name="connsiteX1" fmla="*/ 13744 w 32917"/>
                <a:gd name="connsiteY1" fmla="*/ 25580 h 26826"/>
                <a:gd name="connsiteX2" fmla="*/ 28428 w 32917"/>
                <a:gd name="connsiteY2" fmla="*/ 16948 h 26826"/>
                <a:gd name="connsiteX3" fmla="*/ 31632 w 32917"/>
                <a:gd name="connsiteY3" fmla="*/ 4489 h 26826"/>
                <a:gd name="connsiteX4" fmla="*/ 19173 w 32917"/>
                <a:gd name="connsiteY4" fmla="*/ 1286 h 26826"/>
                <a:gd name="connsiteX5" fmla="*/ 4489 w 32917"/>
                <a:gd name="connsiteY5" fmla="*/ 9918 h 26826"/>
                <a:gd name="connsiteX6" fmla="*/ 1286 w 32917"/>
                <a:gd name="connsiteY6" fmla="*/ 22377 h 26826"/>
                <a:gd name="connsiteX7" fmla="*/ 9117 w 32917"/>
                <a:gd name="connsiteY7" fmla="*/ 26826 h 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17" h="26826">
                  <a:moveTo>
                    <a:pt x="9117" y="26826"/>
                  </a:moveTo>
                  <a:cubicBezTo>
                    <a:pt x="10719" y="26826"/>
                    <a:pt x="12321" y="26381"/>
                    <a:pt x="13744" y="25580"/>
                  </a:cubicBezTo>
                  <a:lnTo>
                    <a:pt x="28428" y="16948"/>
                  </a:lnTo>
                  <a:cubicBezTo>
                    <a:pt x="32789" y="14367"/>
                    <a:pt x="34213" y="8761"/>
                    <a:pt x="31632" y="4489"/>
                  </a:cubicBezTo>
                  <a:cubicBezTo>
                    <a:pt x="29051" y="129"/>
                    <a:pt x="23534" y="-1295"/>
                    <a:pt x="19173" y="1286"/>
                  </a:cubicBezTo>
                  <a:lnTo>
                    <a:pt x="4489" y="9918"/>
                  </a:lnTo>
                  <a:cubicBezTo>
                    <a:pt x="129" y="12499"/>
                    <a:pt x="-1295" y="18105"/>
                    <a:pt x="1286" y="22377"/>
                  </a:cubicBezTo>
                  <a:cubicBezTo>
                    <a:pt x="2976" y="25313"/>
                    <a:pt x="6002" y="26826"/>
                    <a:pt x="9117" y="2682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323">
              <a:extLst>
                <a:ext uri="{FF2B5EF4-FFF2-40B4-BE49-F238E27FC236}">
                  <a16:creationId xmlns:a16="http://schemas.microsoft.com/office/drawing/2014/main" id="{D7983981-AFA8-4E4C-AD7B-A28952FF80B5}"/>
                </a:ext>
              </a:extLst>
            </p:cNvPr>
            <p:cNvSpPr/>
            <p:nvPr/>
          </p:nvSpPr>
          <p:spPr>
            <a:xfrm>
              <a:off x="5030041" y="2415009"/>
              <a:ext cx="98312" cy="164989"/>
            </a:xfrm>
            <a:custGeom>
              <a:avLst/>
              <a:gdLst>
                <a:gd name="connsiteX0" fmla="*/ 85141 w 98312"/>
                <a:gd name="connsiteY0" fmla="*/ 75108 h 164989"/>
                <a:gd name="connsiteX1" fmla="*/ 75174 w 98312"/>
                <a:gd name="connsiteY1" fmla="*/ 69234 h 164989"/>
                <a:gd name="connsiteX2" fmla="*/ 73661 w 98312"/>
                <a:gd name="connsiteY2" fmla="*/ 46986 h 164989"/>
                <a:gd name="connsiteX3" fmla="*/ 25339 w 98312"/>
                <a:gd name="connsiteY3" fmla="*/ 87 h 164989"/>
                <a:gd name="connsiteX4" fmla="*/ 65 w 98312"/>
                <a:gd name="connsiteY4" fmla="*/ 36574 h 164989"/>
                <a:gd name="connsiteX5" fmla="*/ 65 w 98312"/>
                <a:gd name="connsiteY5" fmla="*/ 39600 h 164989"/>
                <a:gd name="connsiteX6" fmla="*/ 243 w 98312"/>
                <a:gd name="connsiteY6" fmla="*/ 39956 h 164989"/>
                <a:gd name="connsiteX7" fmla="*/ 4604 w 98312"/>
                <a:gd name="connsiteY7" fmla="*/ 48677 h 164989"/>
                <a:gd name="connsiteX8" fmla="*/ 75975 w 98312"/>
                <a:gd name="connsiteY8" fmla="*/ 90770 h 164989"/>
                <a:gd name="connsiteX9" fmla="*/ 80158 w 98312"/>
                <a:gd name="connsiteY9" fmla="*/ 96644 h 164989"/>
                <a:gd name="connsiteX10" fmla="*/ 80158 w 98312"/>
                <a:gd name="connsiteY10" fmla="*/ 155912 h 164989"/>
                <a:gd name="connsiteX11" fmla="*/ 89235 w 98312"/>
                <a:gd name="connsiteY11" fmla="*/ 164989 h 164989"/>
                <a:gd name="connsiteX12" fmla="*/ 98312 w 98312"/>
                <a:gd name="connsiteY12" fmla="*/ 155912 h 164989"/>
                <a:gd name="connsiteX13" fmla="*/ 98312 w 98312"/>
                <a:gd name="connsiteY13" fmla="*/ 96644 h 164989"/>
                <a:gd name="connsiteX14" fmla="*/ 85141 w 98312"/>
                <a:gd name="connsiteY14" fmla="*/ 75108 h 164989"/>
                <a:gd name="connsiteX15" fmla="*/ 26407 w 98312"/>
                <a:gd name="connsiteY15" fmla="*/ 18242 h 164989"/>
                <a:gd name="connsiteX16" fmla="*/ 55774 w 98312"/>
                <a:gd name="connsiteY16" fmla="*/ 50546 h 164989"/>
                <a:gd name="connsiteX17" fmla="*/ 56842 w 98312"/>
                <a:gd name="connsiteY17" fmla="*/ 58377 h 164989"/>
                <a:gd name="connsiteX18" fmla="*/ 18219 w 98312"/>
                <a:gd name="connsiteY18" fmla="*/ 35595 h 164989"/>
                <a:gd name="connsiteX19" fmla="*/ 26318 w 98312"/>
                <a:gd name="connsiteY19" fmla="*/ 18242 h 16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12" h="164989">
                  <a:moveTo>
                    <a:pt x="85141" y="75108"/>
                  </a:moveTo>
                  <a:lnTo>
                    <a:pt x="75174" y="69234"/>
                  </a:lnTo>
                  <a:cubicBezTo>
                    <a:pt x="75530" y="64251"/>
                    <a:pt x="75530" y="56686"/>
                    <a:pt x="73661" y="46986"/>
                  </a:cubicBezTo>
                  <a:cubicBezTo>
                    <a:pt x="66809" y="12635"/>
                    <a:pt x="38421" y="-1248"/>
                    <a:pt x="25339" y="87"/>
                  </a:cubicBezTo>
                  <a:cubicBezTo>
                    <a:pt x="-825" y="1600"/>
                    <a:pt x="-202" y="26963"/>
                    <a:pt x="65" y="36574"/>
                  </a:cubicBezTo>
                  <a:lnTo>
                    <a:pt x="65" y="39600"/>
                  </a:lnTo>
                  <a:cubicBezTo>
                    <a:pt x="65" y="39600"/>
                    <a:pt x="154" y="39867"/>
                    <a:pt x="243" y="39956"/>
                  </a:cubicBezTo>
                  <a:cubicBezTo>
                    <a:pt x="-113" y="43337"/>
                    <a:pt x="1489" y="46808"/>
                    <a:pt x="4604" y="48677"/>
                  </a:cubicBezTo>
                  <a:lnTo>
                    <a:pt x="75975" y="90770"/>
                  </a:lnTo>
                  <a:cubicBezTo>
                    <a:pt x="78289" y="92194"/>
                    <a:pt x="80069" y="95398"/>
                    <a:pt x="80158" y="96644"/>
                  </a:cubicBezTo>
                  <a:lnTo>
                    <a:pt x="80158" y="155912"/>
                  </a:lnTo>
                  <a:cubicBezTo>
                    <a:pt x="80158" y="160985"/>
                    <a:pt x="84251" y="164989"/>
                    <a:pt x="89235" y="164989"/>
                  </a:cubicBezTo>
                  <a:cubicBezTo>
                    <a:pt x="94218" y="164989"/>
                    <a:pt x="98312" y="160896"/>
                    <a:pt x="98312" y="155912"/>
                  </a:cubicBezTo>
                  <a:lnTo>
                    <a:pt x="98312" y="96644"/>
                  </a:lnTo>
                  <a:cubicBezTo>
                    <a:pt x="98312" y="88634"/>
                    <a:pt x="92795" y="79557"/>
                    <a:pt x="85141" y="75108"/>
                  </a:cubicBezTo>
                  <a:close/>
                  <a:moveTo>
                    <a:pt x="26407" y="18242"/>
                  </a:moveTo>
                  <a:cubicBezTo>
                    <a:pt x="31746" y="18153"/>
                    <a:pt x="50879" y="25628"/>
                    <a:pt x="55774" y="50546"/>
                  </a:cubicBezTo>
                  <a:cubicBezTo>
                    <a:pt x="56308" y="53305"/>
                    <a:pt x="56664" y="55885"/>
                    <a:pt x="56842" y="58377"/>
                  </a:cubicBezTo>
                  <a:lnTo>
                    <a:pt x="18219" y="35595"/>
                  </a:lnTo>
                  <a:cubicBezTo>
                    <a:pt x="17952" y="21178"/>
                    <a:pt x="19910" y="18687"/>
                    <a:pt x="26318" y="18242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324">
              <a:extLst>
                <a:ext uri="{FF2B5EF4-FFF2-40B4-BE49-F238E27FC236}">
                  <a16:creationId xmlns:a16="http://schemas.microsoft.com/office/drawing/2014/main" id="{A09FE10C-48C6-439C-9395-D65D2FB71F0F}"/>
                </a:ext>
              </a:extLst>
            </p:cNvPr>
            <p:cNvSpPr/>
            <p:nvPr/>
          </p:nvSpPr>
          <p:spPr>
            <a:xfrm>
              <a:off x="4989614" y="2463846"/>
              <a:ext cx="106879" cy="139646"/>
            </a:xfrm>
            <a:custGeom>
              <a:avLst/>
              <a:gdLst>
                <a:gd name="connsiteX0" fmla="*/ 89 w 106879"/>
                <a:gd name="connsiteY0" fmla="*/ 13989 h 139646"/>
                <a:gd name="connsiteX1" fmla="*/ 89 w 106879"/>
                <a:gd name="connsiteY1" fmla="*/ 73258 h 139646"/>
                <a:gd name="connsiteX2" fmla="*/ 13171 w 106879"/>
                <a:gd name="connsiteY2" fmla="*/ 94794 h 139646"/>
                <a:gd name="connsiteX3" fmla="*/ 84453 w 106879"/>
                <a:gd name="connsiteY3" fmla="*/ 136976 h 139646"/>
                <a:gd name="connsiteX4" fmla="*/ 84453 w 106879"/>
                <a:gd name="connsiteY4" fmla="*/ 136976 h 139646"/>
                <a:gd name="connsiteX5" fmla="*/ 93531 w 106879"/>
                <a:gd name="connsiteY5" fmla="*/ 139646 h 139646"/>
                <a:gd name="connsiteX6" fmla="*/ 100205 w 106879"/>
                <a:gd name="connsiteY6" fmla="*/ 137866 h 139646"/>
                <a:gd name="connsiteX7" fmla="*/ 106879 w 106879"/>
                <a:gd name="connsiteY7" fmla="*/ 125585 h 139646"/>
                <a:gd name="connsiteX8" fmla="*/ 106879 w 106879"/>
                <a:gd name="connsiteY8" fmla="*/ 66317 h 139646"/>
                <a:gd name="connsiteX9" fmla="*/ 93708 w 106879"/>
                <a:gd name="connsiteY9" fmla="*/ 44781 h 139646"/>
                <a:gd name="connsiteX10" fmla="*/ 22426 w 106879"/>
                <a:gd name="connsiteY10" fmla="*/ 2688 h 139646"/>
                <a:gd name="connsiteX11" fmla="*/ 6674 w 106879"/>
                <a:gd name="connsiteY11" fmla="*/ 1709 h 139646"/>
                <a:gd name="connsiteX12" fmla="*/ 0 w 106879"/>
                <a:gd name="connsiteY12" fmla="*/ 13989 h 139646"/>
                <a:gd name="connsiteX13" fmla="*/ 18332 w 106879"/>
                <a:gd name="connsiteY13" fmla="*/ 21376 h 139646"/>
                <a:gd name="connsiteX14" fmla="*/ 84542 w 106879"/>
                <a:gd name="connsiteY14" fmla="*/ 60443 h 139646"/>
                <a:gd name="connsiteX15" fmla="*/ 88725 w 106879"/>
                <a:gd name="connsiteY15" fmla="*/ 66317 h 139646"/>
                <a:gd name="connsiteX16" fmla="*/ 88725 w 106879"/>
                <a:gd name="connsiteY16" fmla="*/ 118110 h 139646"/>
                <a:gd name="connsiteX17" fmla="*/ 22515 w 106879"/>
                <a:gd name="connsiteY17" fmla="*/ 78954 h 139646"/>
                <a:gd name="connsiteX18" fmla="*/ 18332 w 106879"/>
                <a:gd name="connsiteY18" fmla="*/ 73080 h 139646"/>
                <a:gd name="connsiteX19" fmla="*/ 18332 w 106879"/>
                <a:gd name="connsiteY19" fmla="*/ 21198 h 13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879" h="139646">
                  <a:moveTo>
                    <a:pt x="89" y="13989"/>
                  </a:moveTo>
                  <a:lnTo>
                    <a:pt x="89" y="73258"/>
                  </a:lnTo>
                  <a:cubicBezTo>
                    <a:pt x="89" y="81267"/>
                    <a:pt x="5607" y="90345"/>
                    <a:pt x="13171" y="94794"/>
                  </a:cubicBezTo>
                  <a:lnTo>
                    <a:pt x="84453" y="136976"/>
                  </a:lnTo>
                  <a:lnTo>
                    <a:pt x="84453" y="136976"/>
                  </a:lnTo>
                  <a:cubicBezTo>
                    <a:pt x="87479" y="138756"/>
                    <a:pt x="90594" y="139646"/>
                    <a:pt x="93531" y="139646"/>
                  </a:cubicBezTo>
                  <a:cubicBezTo>
                    <a:pt x="95933" y="139646"/>
                    <a:pt x="98158" y="139112"/>
                    <a:pt x="100205" y="137866"/>
                  </a:cubicBezTo>
                  <a:cubicBezTo>
                    <a:pt x="104477" y="135463"/>
                    <a:pt x="106879" y="131014"/>
                    <a:pt x="106879" y="125585"/>
                  </a:cubicBezTo>
                  <a:lnTo>
                    <a:pt x="106879" y="66317"/>
                  </a:lnTo>
                  <a:cubicBezTo>
                    <a:pt x="106879" y="58307"/>
                    <a:pt x="101362" y="49319"/>
                    <a:pt x="93708" y="44781"/>
                  </a:cubicBezTo>
                  <a:lnTo>
                    <a:pt x="22426" y="2688"/>
                  </a:lnTo>
                  <a:cubicBezTo>
                    <a:pt x="16997" y="-516"/>
                    <a:pt x="11213" y="-872"/>
                    <a:pt x="6674" y="1709"/>
                  </a:cubicBezTo>
                  <a:cubicBezTo>
                    <a:pt x="2403" y="4111"/>
                    <a:pt x="0" y="8561"/>
                    <a:pt x="0" y="13989"/>
                  </a:cubicBezTo>
                  <a:close/>
                  <a:moveTo>
                    <a:pt x="18332" y="21376"/>
                  </a:moveTo>
                  <a:lnTo>
                    <a:pt x="84542" y="60443"/>
                  </a:lnTo>
                  <a:cubicBezTo>
                    <a:pt x="86856" y="61867"/>
                    <a:pt x="88725" y="65160"/>
                    <a:pt x="88725" y="66317"/>
                  </a:cubicBezTo>
                  <a:lnTo>
                    <a:pt x="88725" y="118110"/>
                  </a:lnTo>
                  <a:lnTo>
                    <a:pt x="22515" y="78954"/>
                  </a:lnTo>
                  <a:cubicBezTo>
                    <a:pt x="20201" y="77530"/>
                    <a:pt x="18421" y="74326"/>
                    <a:pt x="18332" y="73080"/>
                  </a:cubicBezTo>
                  <a:lnTo>
                    <a:pt x="18332" y="21198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325">
              <a:extLst>
                <a:ext uri="{FF2B5EF4-FFF2-40B4-BE49-F238E27FC236}">
                  <a16:creationId xmlns:a16="http://schemas.microsoft.com/office/drawing/2014/main" id="{F4307ADA-E935-4847-9F50-066EEF950B6D}"/>
                </a:ext>
              </a:extLst>
            </p:cNvPr>
            <p:cNvSpPr/>
            <p:nvPr/>
          </p:nvSpPr>
          <p:spPr>
            <a:xfrm>
              <a:off x="5031885" y="2515924"/>
              <a:ext cx="18154" cy="33905"/>
            </a:xfrm>
            <a:custGeom>
              <a:avLst/>
              <a:gdLst>
                <a:gd name="connsiteX0" fmla="*/ 9077 w 18154"/>
                <a:gd name="connsiteY0" fmla="*/ 33906 h 33905"/>
                <a:gd name="connsiteX1" fmla="*/ 18154 w 18154"/>
                <a:gd name="connsiteY1" fmla="*/ 24829 h 33905"/>
                <a:gd name="connsiteX2" fmla="*/ 18154 w 18154"/>
                <a:gd name="connsiteY2" fmla="*/ 9077 h 33905"/>
                <a:gd name="connsiteX3" fmla="*/ 9077 w 18154"/>
                <a:gd name="connsiteY3" fmla="*/ 0 h 33905"/>
                <a:gd name="connsiteX4" fmla="*/ 0 w 18154"/>
                <a:gd name="connsiteY4" fmla="*/ 9077 h 33905"/>
                <a:gd name="connsiteX5" fmla="*/ 0 w 18154"/>
                <a:gd name="connsiteY5" fmla="*/ 24829 h 33905"/>
                <a:gd name="connsiteX6" fmla="*/ 9077 w 18154"/>
                <a:gd name="connsiteY6" fmla="*/ 33906 h 3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4" h="33905">
                  <a:moveTo>
                    <a:pt x="9077" y="33906"/>
                  </a:moveTo>
                  <a:cubicBezTo>
                    <a:pt x="14150" y="33906"/>
                    <a:pt x="18154" y="29812"/>
                    <a:pt x="18154" y="24829"/>
                  </a:cubicBezTo>
                  <a:lnTo>
                    <a:pt x="18154" y="9077"/>
                  </a:lnTo>
                  <a:cubicBezTo>
                    <a:pt x="18154" y="4005"/>
                    <a:pt x="14061" y="0"/>
                    <a:pt x="9077" y="0"/>
                  </a:cubicBezTo>
                  <a:cubicBezTo>
                    <a:pt x="4094" y="0"/>
                    <a:pt x="0" y="4094"/>
                    <a:pt x="0" y="9077"/>
                  </a:cubicBezTo>
                  <a:lnTo>
                    <a:pt x="0" y="24829"/>
                  </a:lnTo>
                  <a:cubicBezTo>
                    <a:pt x="0" y="29901"/>
                    <a:pt x="4094" y="33906"/>
                    <a:pt x="9077" y="3390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326">
              <a:extLst>
                <a:ext uri="{FF2B5EF4-FFF2-40B4-BE49-F238E27FC236}">
                  <a16:creationId xmlns:a16="http://schemas.microsoft.com/office/drawing/2014/main" id="{31F2926F-33BD-4983-A728-2B411FEEB609}"/>
                </a:ext>
              </a:extLst>
            </p:cNvPr>
            <p:cNvSpPr/>
            <p:nvPr/>
          </p:nvSpPr>
          <p:spPr>
            <a:xfrm>
              <a:off x="4847138" y="2645228"/>
              <a:ext cx="250602" cy="146748"/>
            </a:xfrm>
            <a:custGeom>
              <a:avLst/>
              <a:gdLst>
                <a:gd name="connsiteX0" fmla="*/ 230578 w 250602"/>
                <a:gd name="connsiteY0" fmla="*/ 13083 h 146748"/>
                <a:gd name="connsiteX1" fmla="*/ 134289 w 250602"/>
                <a:gd name="connsiteY1" fmla="*/ 7832 h 146748"/>
                <a:gd name="connsiteX2" fmla="*/ 99493 w 250602"/>
                <a:gd name="connsiteY2" fmla="*/ 39691 h 146748"/>
                <a:gd name="connsiteX3" fmla="*/ 100116 w 250602"/>
                <a:gd name="connsiteY3" fmla="*/ 57223 h 146748"/>
                <a:gd name="connsiteX4" fmla="*/ 4628 w 250602"/>
                <a:gd name="connsiteY4" fmla="*/ 111152 h 146748"/>
                <a:gd name="connsiteX5" fmla="*/ 178 w 250602"/>
                <a:gd name="connsiteY5" fmla="*/ 120496 h 146748"/>
                <a:gd name="connsiteX6" fmla="*/ 0 w 250602"/>
                <a:gd name="connsiteY6" fmla="*/ 121297 h 146748"/>
                <a:gd name="connsiteX7" fmla="*/ 0 w 250602"/>
                <a:gd name="connsiteY7" fmla="*/ 137671 h 146748"/>
                <a:gd name="connsiteX8" fmla="*/ 9077 w 250602"/>
                <a:gd name="connsiteY8" fmla="*/ 146748 h 146748"/>
                <a:gd name="connsiteX9" fmla="*/ 47077 w 250602"/>
                <a:gd name="connsiteY9" fmla="*/ 146748 h 146748"/>
                <a:gd name="connsiteX10" fmla="*/ 47077 w 250602"/>
                <a:gd name="connsiteY10" fmla="*/ 146748 h 146748"/>
                <a:gd name="connsiteX11" fmla="*/ 50191 w 250602"/>
                <a:gd name="connsiteY11" fmla="*/ 146125 h 146748"/>
                <a:gd name="connsiteX12" fmla="*/ 50814 w 250602"/>
                <a:gd name="connsiteY12" fmla="*/ 145859 h 146748"/>
                <a:gd name="connsiteX13" fmla="*/ 53395 w 250602"/>
                <a:gd name="connsiteY13" fmla="*/ 144168 h 146748"/>
                <a:gd name="connsiteX14" fmla="*/ 53573 w 250602"/>
                <a:gd name="connsiteY14" fmla="*/ 143901 h 146748"/>
                <a:gd name="connsiteX15" fmla="*/ 54819 w 250602"/>
                <a:gd name="connsiteY15" fmla="*/ 142388 h 146748"/>
                <a:gd name="connsiteX16" fmla="*/ 59536 w 250602"/>
                <a:gd name="connsiteY16" fmla="*/ 134646 h 146748"/>
                <a:gd name="connsiteX17" fmla="*/ 74931 w 250602"/>
                <a:gd name="connsiteY17" fmla="*/ 132955 h 146748"/>
                <a:gd name="connsiteX18" fmla="*/ 75376 w 250602"/>
                <a:gd name="connsiteY18" fmla="*/ 132777 h 146748"/>
                <a:gd name="connsiteX19" fmla="*/ 77868 w 250602"/>
                <a:gd name="connsiteY19" fmla="*/ 131976 h 146748"/>
                <a:gd name="connsiteX20" fmla="*/ 78491 w 250602"/>
                <a:gd name="connsiteY20" fmla="*/ 131709 h 146748"/>
                <a:gd name="connsiteX21" fmla="*/ 80894 w 250602"/>
                <a:gd name="connsiteY21" fmla="*/ 129662 h 146748"/>
                <a:gd name="connsiteX22" fmla="*/ 81250 w 250602"/>
                <a:gd name="connsiteY22" fmla="*/ 129128 h 146748"/>
                <a:gd name="connsiteX23" fmla="*/ 82229 w 250602"/>
                <a:gd name="connsiteY23" fmla="*/ 127526 h 146748"/>
                <a:gd name="connsiteX24" fmla="*/ 85699 w 250602"/>
                <a:gd name="connsiteY24" fmla="*/ 119606 h 146748"/>
                <a:gd name="connsiteX25" fmla="*/ 98247 w 250602"/>
                <a:gd name="connsiteY25" fmla="*/ 119606 h 146748"/>
                <a:gd name="connsiteX26" fmla="*/ 98336 w 250602"/>
                <a:gd name="connsiteY26" fmla="*/ 119606 h 146748"/>
                <a:gd name="connsiteX27" fmla="*/ 101540 w 250602"/>
                <a:gd name="connsiteY27" fmla="*/ 118983 h 146748"/>
                <a:gd name="connsiteX28" fmla="*/ 102252 w 250602"/>
                <a:gd name="connsiteY28" fmla="*/ 118716 h 146748"/>
                <a:gd name="connsiteX29" fmla="*/ 102964 w 250602"/>
                <a:gd name="connsiteY29" fmla="*/ 118360 h 146748"/>
                <a:gd name="connsiteX30" fmla="*/ 150930 w 250602"/>
                <a:gd name="connsiteY30" fmla="*/ 90328 h 146748"/>
                <a:gd name="connsiteX31" fmla="*/ 174246 w 250602"/>
                <a:gd name="connsiteY31" fmla="*/ 92641 h 146748"/>
                <a:gd name="connsiteX32" fmla="*/ 177895 w 250602"/>
                <a:gd name="connsiteY32" fmla="*/ 92641 h 146748"/>
                <a:gd name="connsiteX33" fmla="*/ 225773 w 250602"/>
                <a:gd name="connsiteY33" fmla="*/ 81250 h 146748"/>
                <a:gd name="connsiteX34" fmla="*/ 250601 w 250602"/>
                <a:gd name="connsiteY34" fmla="*/ 44052 h 146748"/>
                <a:gd name="connsiteX35" fmla="*/ 230489 w 250602"/>
                <a:gd name="connsiteY35" fmla="*/ 12994 h 146748"/>
                <a:gd name="connsiteX36" fmla="*/ 216606 w 250602"/>
                <a:gd name="connsiteY36" fmla="*/ 65677 h 146748"/>
                <a:gd name="connsiteX37" fmla="*/ 174513 w 250602"/>
                <a:gd name="connsiteY37" fmla="*/ 74487 h 146748"/>
                <a:gd name="connsiteX38" fmla="*/ 151019 w 250602"/>
                <a:gd name="connsiteY38" fmla="*/ 71995 h 146748"/>
                <a:gd name="connsiteX39" fmla="*/ 149595 w 250602"/>
                <a:gd name="connsiteY39" fmla="*/ 71995 h 146748"/>
                <a:gd name="connsiteX40" fmla="*/ 147727 w 250602"/>
                <a:gd name="connsiteY40" fmla="*/ 71995 h 146748"/>
                <a:gd name="connsiteX41" fmla="*/ 146036 w 250602"/>
                <a:gd name="connsiteY41" fmla="*/ 72529 h 146748"/>
                <a:gd name="connsiteX42" fmla="*/ 144612 w 250602"/>
                <a:gd name="connsiteY42" fmla="*/ 73063 h 146748"/>
                <a:gd name="connsiteX43" fmla="*/ 95933 w 250602"/>
                <a:gd name="connsiteY43" fmla="*/ 101541 h 146748"/>
                <a:gd name="connsiteX44" fmla="*/ 80004 w 250602"/>
                <a:gd name="connsiteY44" fmla="*/ 101541 h 146748"/>
                <a:gd name="connsiteX45" fmla="*/ 79915 w 250602"/>
                <a:gd name="connsiteY45" fmla="*/ 101541 h 146748"/>
                <a:gd name="connsiteX46" fmla="*/ 79915 w 250602"/>
                <a:gd name="connsiteY46" fmla="*/ 101541 h 146748"/>
                <a:gd name="connsiteX47" fmla="*/ 79203 w 250602"/>
                <a:gd name="connsiteY47" fmla="*/ 101719 h 146748"/>
                <a:gd name="connsiteX48" fmla="*/ 76444 w 250602"/>
                <a:gd name="connsiteY48" fmla="*/ 102252 h 146748"/>
                <a:gd name="connsiteX49" fmla="*/ 75109 w 250602"/>
                <a:gd name="connsiteY49" fmla="*/ 103053 h 146748"/>
                <a:gd name="connsiteX50" fmla="*/ 73507 w 250602"/>
                <a:gd name="connsiteY50" fmla="*/ 104121 h 146748"/>
                <a:gd name="connsiteX51" fmla="*/ 72261 w 250602"/>
                <a:gd name="connsiteY51" fmla="*/ 105812 h 146748"/>
                <a:gd name="connsiteX52" fmla="*/ 71461 w 250602"/>
                <a:gd name="connsiteY52" fmla="*/ 106880 h 146748"/>
                <a:gd name="connsiteX53" fmla="*/ 67723 w 250602"/>
                <a:gd name="connsiteY53" fmla="*/ 115423 h 146748"/>
                <a:gd name="connsiteX54" fmla="*/ 53039 w 250602"/>
                <a:gd name="connsiteY54" fmla="*/ 117025 h 146748"/>
                <a:gd name="connsiteX55" fmla="*/ 52505 w 250602"/>
                <a:gd name="connsiteY55" fmla="*/ 117203 h 146748"/>
                <a:gd name="connsiteX56" fmla="*/ 50636 w 250602"/>
                <a:gd name="connsiteY56" fmla="*/ 117826 h 146748"/>
                <a:gd name="connsiteX57" fmla="*/ 49213 w 250602"/>
                <a:gd name="connsiteY57" fmla="*/ 118538 h 146748"/>
                <a:gd name="connsiteX58" fmla="*/ 47878 w 250602"/>
                <a:gd name="connsiteY58" fmla="*/ 119606 h 146748"/>
                <a:gd name="connsiteX59" fmla="*/ 46632 w 250602"/>
                <a:gd name="connsiteY59" fmla="*/ 120941 h 146748"/>
                <a:gd name="connsiteX60" fmla="*/ 46276 w 250602"/>
                <a:gd name="connsiteY60" fmla="*/ 121386 h 146748"/>
                <a:gd name="connsiteX61" fmla="*/ 41915 w 250602"/>
                <a:gd name="connsiteY61" fmla="*/ 128594 h 146748"/>
                <a:gd name="connsiteX62" fmla="*/ 18154 w 250602"/>
                <a:gd name="connsiteY62" fmla="*/ 128594 h 146748"/>
                <a:gd name="connsiteX63" fmla="*/ 18154 w 250602"/>
                <a:gd name="connsiteY63" fmla="*/ 124500 h 146748"/>
                <a:gd name="connsiteX64" fmla="*/ 116401 w 250602"/>
                <a:gd name="connsiteY64" fmla="*/ 68969 h 146748"/>
                <a:gd name="connsiteX65" fmla="*/ 117380 w 250602"/>
                <a:gd name="connsiteY65" fmla="*/ 68080 h 146748"/>
                <a:gd name="connsiteX66" fmla="*/ 117380 w 250602"/>
                <a:gd name="connsiteY66" fmla="*/ 68080 h 146748"/>
                <a:gd name="connsiteX67" fmla="*/ 117380 w 250602"/>
                <a:gd name="connsiteY67" fmla="*/ 68080 h 146748"/>
                <a:gd name="connsiteX68" fmla="*/ 120584 w 250602"/>
                <a:gd name="connsiteY68" fmla="*/ 58824 h 146748"/>
                <a:gd name="connsiteX69" fmla="*/ 120406 w 250602"/>
                <a:gd name="connsiteY69" fmla="*/ 58290 h 146748"/>
                <a:gd name="connsiteX70" fmla="*/ 119872 w 250602"/>
                <a:gd name="connsiteY70" fmla="*/ 56600 h 146748"/>
                <a:gd name="connsiteX71" fmla="*/ 119338 w 250602"/>
                <a:gd name="connsiteY71" fmla="*/ 55977 h 146748"/>
                <a:gd name="connsiteX72" fmla="*/ 119071 w 250602"/>
                <a:gd name="connsiteY72" fmla="*/ 55443 h 146748"/>
                <a:gd name="connsiteX73" fmla="*/ 117202 w 250602"/>
                <a:gd name="connsiteY73" fmla="*/ 44052 h 146748"/>
                <a:gd name="connsiteX74" fmla="*/ 141141 w 250602"/>
                <a:gd name="connsiteY74" fmla="*/ 24918 h 146748"/>
                <a:gd name="connsiteX75" fmla="*/ 220878 w 250602"/>
                <a:gd name="connsiteY75" fmla="*/ 28567 h 146748"/>
                <a:gd name="connsiteX76" fmla="*/ 232536 w 250602"/>
                <a:gd name="connsiteY76" fmla="*/ 43963 h 146748"/>
                <a:gd name="connsiteX77" fmla="*/ 216606 w 250602"/>
                <a:gd name="connsiteY77" fmla="*/ 65766 h 14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50602" h="146748">
                  <a:moveTo>
                    <a:pt x="230578" y="13083"/>
                  </a:moveTo>
                  <a:cubicBezTo>
                    <a:pt x="195960" y="-8898"/>
                    <a:pt x="148261" y="2226"/>
                    <a:pt x="134289" y="7832"/>
                  </a:cubicBezTo>
                  <a:cubicBezTo>
                    <a:pt x="114622" y="15752"/>
                    <a:pt x="102875" y="26520"/>
                    <a:pt x="99493" y="39691"/>
                  </a:cubicBezTo>
                  <a:cubicBezTo>
                    <a:pt x="97802" y="46188"/>
                    <a:pt x="98514" y="52328"/>
                    <a:pt x="100116" y="57223"/>
                  </a:cubicBezTo>
                  <a:lnTo>
                    <a:pt x="4628" y="111152"/>
                  </a:lnTo>
                  <a:cubicBezTo>
                    <a:pt x="1246" y="113109"/>
                    <a:pt x="-445" y="116847"/>
                    <a:pt x="178" y="120496"/>
                  </a:cubicBezTo>
                  <a:cubicBezTo>
                    <a:pt x="178" y="120763"/>
                    <a:pt x="0" y="121030"/>
                    <a:pt x="0" y="121297"/>
                  </a:cubicBezTo>
                  <a:lnTo>
                    <a:pt x="0" y="137671"/>
                  </a:lnTo>
                  <a:cubicBezTo>
                    <a:pt x="0" y="142744"/>
                    <a:pt x="4094" y="146748"/>
                    <a:pt x="9077" y="146748"/>
                  </a:cubicBezTo>
                  <a:lnTo>
                    <a:pt x="47077" y="146748"/>
                  </a:lnTo>
                  <a:cubicBezTo>
                    <a:pt x="47077" y="146748"/>
                    <a:pt x="47077" y="146748"/>
                    <a:pt x="47077" y="146748"/>
                  </a:cubicBezTo>
                  <a:cubicBezTo>
                    <a:pt x="48145" y="146748"/>
                    <a:pt x="49213" y="146481"/>
                    <a:pt x="50191" y="146125"/>
                  </a:cubicBezTo>
                  <a:cubicBezTo>
                    <a:pt x="50458" y="146125"/>
                    <a:pt x="50636" y="145947"/>
                    <a:pt x="50814" y="145859"/>
                  </a:cubicBezTo>
                  <a:cubicBezTo>
                    <a:pt x="51793" y="145414"/>
                    <a:pt x="52594" y="144880"/>
                    <a:pt x="53395" y="144168"/>
                  </a:cubicBezTo>
                  <a:cubicBezTo>
                    <a:pt x="53395" y="144168"/>
                    <a:pt x="53484" y="143990"/>
                    <a:pt x="53573" y="143901"/>
                  </a:cubicBezTo>
                  <a:cubicBezTo>
                    <a:pt x="54018" y="143456"/>
                    <a:pt x="54463" y="142922"/>
                    <a:pt x="54819" y="142388"/>
                  </a:cubicBezTo>
                  <a:lnTo>
                    <a:pt x="59536" y="134646"/>
                  </a:lnTo>
                  <a:lnTo>
                    <a:pt x="74931" y="132955"/>
                  </a:lnTo>
                  <a:cubicBezTo>
                    <a:pt x="74931" y="132955"/>
                    <a:pt x="75198" y="132866"/>
                    <a:pt x="75376" y="132777"/>
                  </a:cubicBezTo>
                  <a:cubicBezTo>
                    <a:pt x="76266" y="132599"/>
                    <a:pt x="77067" y="132332"/>
                    <a:pt x="77868" y="131976"/>
                  </a:cubicBezTo>
                  <a:cubicBezTo>
                    <a:pt x="78046" y="131887"/>
                    <a:pt x="78313" y="131798"/>
                    <a:pt x="78491" y="131709"/>
                  </a:cubicBezTo>
                  <a:cubicBezTo>
                    <a:pt x="79381" y="131175"/>
                    <a:pt x="80182" y="130463"/>
                    <a:pt x="80894" y="129662"/>
                  </a:cubicBezTo>
                  <a:cubicBezTo>
                    <a:pt x="81072" y="129484"/>
                    <a:pt x="81072" y="129306"/>
                    <a:pt x="81250" y="129128"/>
                  </a:cubicBezTo>
                  <a:cubicBezTo>
                    <a:pt x="81606" y="128594"/>
                    <a:pt x="81962" y="128149"/>
                    <a:pt x="82229" y="127526"/>
                  </a:cubicBezTo>
                  <a:lnTo>
                    <a:pt x="85699" y="119606"/>
                  </a:lnTo>
                  <a:lnTo>
                    <a:pt x="98247" y="119606"/>
                  </a:lnTo>
                  <a:cubicBezTo>
                    <a:pt x="98247" y="119606"/>
                    <a:pt x="98247" y="119606"/>
                    <a:pt x="98336" y="119606"/>
                  </a:cubicBezTo>
                  <a:cubicBezTo>
                    <a:pt x="99404" y="119606"/>
                    <a:pt x="100472" y="119339"/>
                    <a:pt x="101540" y="118983"/>
                  </a:cubicBezTo>
                  <a:cubicBezTo>
                    <a:pt x="101807" y="118983"/>
                    <a:pt x="101985" y="118805"/>
                    <a:pt x="102252" y="118716"/>
                  </a:cubicBezTo>
                  <a:cubicBezTo>
                    <a:pt x="102519" y="118627"/>
                    <a:pt x="102786" y="118538"/>
                    <a:pt x="102964" y="118360"/>
                  </a:cubicBezTo>
                  <a:lnTo>
                    <a:pt x="150930" y="90328"/>
                  </a:lnTo>
                  <a:cubicBezTo>
                    <a:pt x="158673" y="91662"/>
                    <a:pt x="166504" y="92552"/>
                    <a:pt x="174246" y="92641"/>
                  </a:cubicBezTo>
                  <a:cubicBezTo>
                    <a:pt x="175403" y="92641"/>
                    <a:pt x="176649" y="92641"/>
                    <a:pt x="177895" y="92641"/>
                  </a:cubicBezTo>
                  <a:cubicBezTo>
                    <a:pt x="190532" y="92641"/>
                    <a:pt x="208152" y="91840"/>
                    <a:pt x="225773" y="81250"/>
                  </a:cubicBezTo>
                  <a:cubicBezTo>
                    <a:pt x="232536" y="77157"/>
                    <a:pt x="250334" y="62562"/>
                    <a:pt x="250601" y="44052"/>
                  </a:cubicBezTo>
                  <a:cubicBezTo>
                    <a:pt x="250690" y="35776"/>
                    <a:pt x="247309" y="23673"/>
                    <a:pt x="230489" y="12994"/>
                  </a:cubicBezTo>
                  <a:close/>
                  <a:moveTo>
                    <a:pt x="216606" y="65677"/>
                  </a:moveTo>
                  <a:cubicBezTo>
                    <a:pt x="201478" y="74665"/>
                    <a:pt x="186082" y="74487"/>
                    <a:pt x="174513" y="74487"/>
                  </a:cubicBezTo>
                  <a:cubicBezTo>
                    <a:pt x="166682" y="74487"/>
                    <a:pt x="158762" y="73597"/>
                    <a:pt x="151019" y="71995"/>
                  </a:cubicBezTo>
                  <a:cubicBezTo>
                    <a:pt x="150574" y="71906"/>
                    <a:pt x="150040" y="71995"/>
                    <a:pt x="149595" y="71995"/>
                  </a:cubicBezTo>
                  <a:cubicBezTo>
                    <a:pt x="148972" y="71995"/>
                    <a:pt x="148350" y="71906"/>
                    <a:pt x="147727" y="71995"/>
                  </a:cubicBezTo>
                  <a:cubicBezTo>
                    <a:pt x="147104" y="72084"/>
                    <a:pt x="146659" y="72351"/>
                    <a:pt x="146036" y="72529"/>
                  </a:cubicBezTo>
                  <a:cubicBezTo>
                    <a:pt x="145591" y="72707"/>
                    <a:pt x="145057" y="72796"/>
                    <a:pt x="144612" y="73063"/>
                  </a:cubicBezTo>
                  <a:lnTo>
                    <a:pt x="95933" y="101541"/>
                  </a:lnTo>
                  <a:lnTo>
                    <a:pt x="80004" y="101541"/>
                  </a:lnTo>
                  <a:cubicBezTo>
                    <a:pt x="80004" y="101541"/>
                    <a:pt x="80004" y="101541"/>
                    <a:pt x="79915" y="101541"/>
                  </a:cubicBezTo>
                  <a:lnTo>
                    <a:pt x="79915" y="101541"/>
                  </a:lnTo>
                  <a:cubicBezTo>
                    <a:pt x="79915" y="101541"/>
                    <a:pt x="79470" y="101630"/>
                    <a:pt x="79203" y="101719"/>
                  </a:cubicBezTo>
                  <a:cubicBezTo>
                    <a:pt x="78224" y="101719"/>
                    <a:pt x="77334" y="101897"/>
                    <a:pt x="76444" y="102252"/>
                  </a:cubicBezTo>
                  <a:cubicBezTo>
                    <a:pt x="75910" y="102430"/>
                    <a:pt x="75554" y="102786"/>
                    <a:pt x="75109" y="103053"/>
                  </a:cubicBezTo>
                  <a:cubicBezTo>
                    <a:pt x="74575" y="103409"/>
                    <a:pt x="73952" y="103676"/>
                    <a:pt x="73507" y="104121"/>
                  </a:cubicBezTo>
                  <a:cubicBezTo>
                    <a:pt x="72973" y="104655"/>
                    <a:pt x="72706" y="105278"/>
                    <a:pt x="72261" y="105812"/>
                  </a:cubicBezTo>
                  <a:cubicBezTo>
                    <a:pt x="71994" y="106168"/>
                    <a:pt x="71639" y="106524"/>
                    <a:pt x="71461" y="106880"/>
                  </a:cubicBezTo>
                  <a:lnTo>
                    <a:pt x="67723" y="115423"/>
                  </a:lnTo>
                  <a:lnTo>
                    <a:pt x="53039" y="117025"/>
                  </a:lnTo>
                  <a:cubicBezTo>
                    <a:pt x="53039" y="117025"/>
                    <a:pt x="52683" y="117203"/>
                    <a:pt x="52505" y="117203"/>
                  </a:cubicBezTo>
                  <a:cubicBezTo>
                    <a:pt x="51882" y="117292"/>
                    <a:pt x="51259" y="117559"/>
                    <a:pt x="50636" y="117826"/>
                  </a:cubicBezTo>
                  <a:cubicBezTo>
                    <a:pt x="50102" y="118004"/>
                    <a:pt x="49657" y="118182"/>
                    <a:pt x="49213" y="118538"/>
                  </a:cubicBezTo>
                  <a:cubicBezTo>
                    <a:pt x="48768" y="118805"/>
                    <a:pt x="48323" y="119250"/>
                    <a:pt x="47878" y="119606"/>
                  </a:cubicBezTo>
                  <a:cubicBezTo>
                    <a:pt x="47433" y="120051"/>
                    <a:pt x="46988" y="120407"/>
                    <a:pt x="46632" y="120941"/>
                  </a:cubicBezTo>
                  <a:cubicBezTo>
                    <a:pt x="46543" y="121119"/>
                    <a:pt x="46365" y="121208"/>
                    <a:pt x="46276" y="121386"/>
                  </a:cubicBezTo>
                  <a:lnTo>
                    <a:pt x="41915" y="128594"/>
                  </a:lnTo>
                  <a:lnTo>
                    <a:pt x="18154" y="128594"/>
                  </a:lnTo>
                  <a:lnTo>
                    <a:pt x="18154" y="124500"/>
                  </a:lnTo>
                  <a:lnTo>
                    <a:pt x="116401" y="68969"/>
                  </a:lnTo>
                  <a:cubicBezTo>
                    <a:pt x="116401" y="68969"/>
                    <a:pt x="117024" y="68347"/>
                    <a:pt x="117380" y="68080"/>
                  </a:cubicBezTo>
                  <a:cubicBezTo>
                    <a:pt x="117380" y="68080"/>
                    <a:pt x="117380" y="68080"/>
                    <a:pt x="117380" y="68080"/>
                  </a:cubicBezTo>
                  <a:cubicBezTo>
                    <a:pt x="117380" y="68080"/>
                    <a:pt x="117380" y="68080"/>
                    <a:pt x="117380" y="68080"/>
                  </a:cubicBezTo>
                  <a:cubicBezTo>
                    <a:pt x="120228" y="65855"/>
                    <a:pt x="121474" y="62295"/>
                    <a:pt x="120584" y="58824"/>
                  </a:cubicBezTo>
                  <a:cubicBezTo>
                    <a:pt x="120584" y="58646"/>
                    <a:pt x="120495" y="58468"/>
                    <a:pt x="120406" y="58290"/>
                  </a:cubicBezTo>
                  <a:cubicBezTo>
                    <a:pt x="120228" y="57668"/>
                    <a:pt x="120139" y="57134"/>
                    <a:pt x="119872" y="56600"/>
                  </a:cubicBezTo>
                  <a:cubicBezTo>
                    <a:pt x="119694" y="56333"/>
                    <a:pt x="119516" y="56244"/>
                    <a:pt x="119338" y="55977"/>
                  </a:cubicBezTo>
                  <a:cubicBezTo>
                    <a:pt x="119249" y="55799"/>
                    <a:pt x="119249" y="55621"/>
                    <a:pt x="119071" y="55443"/>
                  </a:cubicBezTo>
                  <a:cubicBezTo>
                    <a:pt x="119071" y="55443"/>
                    <a:pt x="115423" y="50192"/>
                    <a:pt x="117202" y="44052"/>
                  </a:cubicBezTo>
                  <a:cubicBezTo>
                    <a:pt x="119249" y="37021"/>
                    <a:pt x="127525" y="30347"/>
                    <a:pt x="141141" y="24918"/>
                  </a:cubicBezTo>
                  <a:cubicBezTo>
                    <a:pt x="155914" y="18956"/>
                    <a:pt x="194803" y="12015"/>
                    <a:pt x="220878" y="28567"/>
                  </a:cubicBezTo>
                  <a:cubicBezTo>
                    <a:pt x="228709" y="33551"/>
                    <a:pt x="232625" y="38801"/>
                    <a:pt x="232536" y="43963"/>
                  </a:cubicBezTo>
                  <a:cubicBezTo>
                    <a:pt x="232358" y="53307"/>
                    <a:pt x="220700" y="63363"/>
                    <a:pt x="216606" y="65766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327">
              <a:extLst>
                <a:ext uri="{FF2B5EF4-FFF2-40B4-BE49-F238E27FC236}">
                  <a16:creationId xmlns:a16="http://schemas.microsoft.com/office/drawing/2014/main" id="{B6FE7E44-5126-44E8-A162-B80CF1DE893C}"/>
                </a:ext>
              </a:extLst>
            </p:cNvPr>
            <p:cNvSpPr/>
            <p:nvPr/>
          </p:nvSpPr>
          <p:spPr>
            <a:xfrm>
              <a:off x="5012647" y="2681877"/>
              <a:ext cx="19967" cy="19238"/>
            </a:xfrm>
            <a:custGeom>
              <a:avLst/>
              <a:gdLst>
                <a:gd name="connsiteX0" fmla="*/ 6246 w 19967"/>
                <a:gd name="connsiteY0" fmla="*/ 1262 h 19238"/>
                <a:gd name="connsiteX1" fmla="*/ 4555 w 19967"/>
                <a:gd name="connsiteY1" fmla="*/ 2241 h 19238"/>
                <a:gd name="connsiteX2" fmla="*/ 1262 w 19967"/>
                <a:gd name="connsiteY2" fmla="*/ 14700 h 19238"/>
                <a:gd name="connsiteX3" fmla="*/ 9183 w 19967"/>
                <a:gd name="connsiteY3" fmla="*/ 19239 h 19238"/>
                <a:gd name="connsiteX4" fmla="*/ 13721 w 19967"/>
                <a:gd name="connsiteY4" fmla="*/ 17993 h 19238"/>
                <a:gd name="connsiteX5" fmla="*/ 15412 w 19967"/>
                <a:gd name="connsiteY5" fmla="*/ 17014 h 19238"/>
                <a:gd name="connsiteX6" fmla="*/ 18705 w 19967"/>
                <a:gd name="connsiteY6" fmla="*/ 4555 h 19238"/>
                <a:gd name="connsiteX7" fmla="*/ 6246 w 19967"/>
                <a:gd name="connsiteY7" fmla="*/ 1262 h 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67" h="19238">
                  <a:moveTo>
                    <a:pt x="6246" y="1262"/>
                  </a:moveTo>
                  <a:lnTo>
                    <a:pt x="4555" y="2241"/>
                  </a:lnTo>
                  <a:cubicBezTo>
                    <a:pt x="194" y="4822"/>
                    <a:pt x="-1318" y="10340"/>
                    <a:pt x="1262" y="14700"/>
                  </a:cubicBezTo>
                  <a:cubicBezTo>
                    <a:pt x="2953" y="17637"/>
                    <a:pt x="5979" y="19239"/>
                    <a:pt x="9183" y="19239"/>
                  </a:cubicBezTo>
                  <a:cubicBezTo>
                    <a:pt x="10785" y="19239"/>
                    <a:pt x="12297" y="18794"/>
                    <a:pt x="13721" y="17993"/>
                  </a:cubicBezTo>
                  <a:lnTo>
                    <a:pt x="15412" y="17014"/>
                  </a:lnTo>
                  <a:cubicBezTo>
                    <a:pt x="19773" y="14433"/>
                    <a:pt x="21286" y="8916"/>
                    <a:pt x="18705" y="4555"/>
                  </a:cubicBezTo>
                  <a:cubicBezTo>
                    <a:pt x="16213" y="194"/>
                    <a:pt x="10607" y="-1318"/>
                    <a:pt x="6246" y="1262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5" name="Рисунок 37">
            <a:extLst>
              <a:ext uri="{FF2B5EF4-FFF2-40B4-BE49-F238E27FC236}">
                <a16:creationId xmlns:a16="http://schemas.microsoft.com/office/drawing/2014/main" id="{9EA9DD27-4C00-4531-B339-148E63D26768}"/>
              </a:ext>
            </a:extLst>
          </p:cNvPr>
          <p:cNvGrpSpPr/>
          <p:nvPr/>
        </p:nvGrpSpPr>
        <p:grpSpPr>
          <a:xfrm>
            <a:off x="410650" y="3202598"/>
            <a:ext cx="504495" cy="504028"/>
            <a:chOff x="3550198" y="2287504"/>
            <a:chExt cx="504495" cy="504028"/>
          </a:xfrm>
          <a:solidFill>
            <a:srgbClr val="29098B"/>
          </a:solidFill>
        </p:grpSpPr>
        <p:sp>
          <p:nvSpPr>
            <p:cNvPr id="66" name="Полилиния 445">
              <a:extLst>
                <a:ext uri="{FF2B5EF4-FFF2-40B4-BE49-F238E27FC236}">
                  <a16:creationId xmlns:a16="http://schemas.microsoft.com/office/drawing/2014/main" id="{B2F3B572-7215-4CAB-B88D-78CC40EB1D14}"/>
                </a:ext>
              </a:extLst>
            </p:cNvPr>
            <p:cNvSpPr/>
            <p:nvPr/>
          </p:nvSpPr>
          <p:spPr>
            <a:xfrm>
              <a:off x="3694097" y="2589744"/>
              <a:ext cx="217496" cy="117957"/>
            </a:xfrm>
            <a:custGeom>
              <a:avLst/>
              <a:gdLst>
                <a:gd name="connsiteX0" fmla="*/ 38089 w 217496"/>
                <a:gd name="connsiteY0" fmla="*/ 19621 h 117957"/>
                <a:gd name="connsiteX1" fmla="*/ 40402 w 217496"/>
                <a:gd name="connsiteY1" fmla="*/ 6985 h 117957"/>
                <a:gd name="connsiteX2" fmla="*/ 27765 w 217496"/>
                <a:gd name="connsiteY2" fmla="*/ 4671 h 117957"/>
                <a:gd name="connsiteX3" fmla="*/ 178 w 217496"/>
                <a:gd name="connsiteY3" fmla="*/ 46675 h 117957"/>
                <a:gd name="connsiteX4" fmla="*/ 0 w 217496"/>
                <a:gd name="connsiteY4" fmla="*/ 50235 h 117957"/>
                <a:gd name="connsiteX5" fmla="*/ 178 w 217496"/>
                <a:gd name="connsiteY5" fmla="*/ 53705 h 117957"/>
                <a:gd name="connsiteX6" fmla="*/ 108748 w 217496"/>
                <a:gd name="connsiteY6" fmla="*/ 117957 h 117957"/>
                <a:gd name="connsiteX7" fmla="*/ 217318 w 217496"/>
                <a:gd name="connsiteY7" fmla="*/ 53705 h 117957"/>
                <a:gd name="connsiteX8" fmla="*/ 217496 w 217496"/>
                <a:gd name="connsiteY8" fmla="*/ 50235 h 117957"/>
                <a:gd name="connsiteX9" fmla="*/ 217318 w 217496"/>
                <a:gd name="connsiteY9" fmla="*/ 46675 h 117957"/>
                <a:gd name="connsiteX10" fmla="*/ 184480 w 217496"/>
                <a:gd name="connsiteY10" fmla="*/ 1289 h 117957"/>
                <a:gd name="connsiteX11" fmla="*/ 171932 w 217496"/>
                <a:gd name="connsiteY11" fmla="*/ 4404 h 117957"/>
                <a:gd name="connsiteX12" fmla="*/ 175047 w 217496"/>
                <a:gd name="connsiteY12" fmla="*/ 16952 h 117957"/>
                <a:gd name="connsiteX13" fmla="*/ 199075 w 217496"/>
                <a:gd name="connsiteY13" fmla="*/ 48188 h 117957"/>
                <a:gd name="connsiteX14" fmla="*/ 199164 w 217496"/>
                <a:gd name="connsiteY14" fmla="*/ 50235 h 117957"/>
                <a:gd name="connsiteX15" fmla="*/ 199075 w 217496"/>
                <a:gd name="connsiteY15" fmla="*/ 52281 h 117957"/>
                <a:gd name="connsiteX16" fmla="*/ 108659 w 217496"/>
                <a:gd name="connsiteY16" fmla="*/ 99714 h 117957"/>
                <a:gd name="connsiteX17" fmla="*/ 18243 w 217496"/>
                <a:gd name="connsiteY17" fmla="*/ 52281 h 117957"/>
                <a:gd name="connsiteX18" fmla="*/ 18154 w 217496"/>
                <a:gd name="connsiteY18" fmla="*/ 50235 h 117957"/>
                <a:gd name="connsiteX19" fmla="*/ 18243 w 217496"/>
                <a:gd name="connsiteY19" fmla="*/ 48188 h 117957"/>
                <a:gd name="connsiteX20" fmla="*/ 38000 w 217496"/>
                <a:gd name="connsiteY20" fmla="*/ 19710 h 11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7496" h="117957">
                  <a:moveTo>
                    <a:pt x="38089" y="19621"/>
                  </a:moveTo>
                  <a:cubicBezTo>
                    <a:pt x="42271" y="16774"/>
                    <a:pt x="43250" y="11078"/>
                    <a:pt x="40402" y="6985"/>
                  </a:cubicBezTo>
                  <a:cubicBezTo>
                    <a:pt x="37555" y="2802"/>
                    <a:pt x="31859" y="1734"/>
                    <a:pt x="27765" y="4671"/>
                  </a:cubicBezTo>
                  <a:cubicBezTo>
                    <a:pt x="11213" y="16062"/>
                    <a:pt x="1424" y="31012"/>
                    <a:pt x="178" y="46675"/>
                  </a:cubicBezTo>
                  <a:cubicBezTo>
                    <a:pt x="89" y="47832"/>
                    <a:pt x="0" y="48989"/>
                    <a:pt x="0" y="50235"/>
                  </a:cubicBezTo>
                  <a:cubicBezTo>
                    <a:pt x="0" y="51481"/>
                    <a:pt x="0" y="52548"/>
                    <a:pt x="178" y="53705"/>
                  </a:cubicBezTo>
                  <a:cubicBezTo>
                    <a:pt x="3026" y="89747"/>
                    <a:pt x="50725" y="117957"/>
                    <a:pt x="108748" y="117957"/>
                  </a:cubicBezTo>
                  <a:cubicBezTo>
                    <a:pt x="166771" y="117957"/>
                    <a:pt x="214471" y="89747"/>
                    <a:pt x="217318" y="53705"/>
                  </a:cubicBezTo>
                  <a:cubicBezTo>
                    <a:pt x="217407" y="52548"/>
                    <a:pt x="217496" y="51392"/>
                    <a:pt x="217496" y="50235"/>
                  </a:cubicBezTo>
                  <a:cubicBezTo>
                    <a:pt x="217496" y="49078"/>
                    <a:pt x="217496" y="47832"/>
                    <a:pt x="217318" y="46675"/>
                  </a:cubicBezTo>
                  <a:cubicBezTo>
                    <a:pt x="215894" y="29322"/>
                    <a:pt x="204236" y="13125"/>
                    <a:pt x="184480" y="1289"/>
                  </a:cubicBezTo>
                  <a:cubicBezTo>
                    <a:pt x="180120" y="-1292"/>
                    <a:pt x="174513" y="132"/>
                    <a:pt x="171932" y="4404"/>
                  </a:cubicBezTo>
                  <a:cubicBezTo>
                    <a:pt x="169352" y="8764"/>
                    <a:pt x="170776" y="14371"/>
                    <a:pt x="175047" y="16952"/>
                  </a:cubicBezTo>
                  <a:cubicBezTo>
                    <a:pt x="189642" y="25673"/>
                    <a:pt x="198185" y="36797"/>
                    <a:pt x="199075" y="48188"/>
                  </a:cubicBezTo>
                  <a:cubicBezTo>
                    <a:pt x="199075" y="48900"/>
                    <a:pt x="199164" y="49612"/>
                    <a:pt x="199164" y="50235"/>
                  </a:cubicBezTo>
                  <a:cubicBezTo>
                    <a:pt x="199164" y="50858"/>
                    <a:pt x="199164" y="51569"/>
                    <a:pt x="199075" y="52281"/>
                  </a:cubicBezTo>
                  <a:cubicBezTo>
                    <a:pt x="196939" y="78445"/>
                    <a:pt x="156448" y="99714"/>
                    <a:pt x="108659" y="99714"/>
                  </a:cubicBezTo>
                  <a:cubicBezTo>
                    <a:pt x="60870" y="99714"/>
                    <a:pt x="20379" y="78445"/>
                    <a:pt x="18243" y="52281"/>
                  </a:cubicBezTo>
                  <a:cubicBezTo>
                    <a:pt x="18243" y="51569"/>
                    <a:pt x="18154" y="50947"/>
                    <a:pt x="18154" y="50235"/>
                  </a:cubicBezTo>
                  <a:cubicBezTo>
                    <a:pt x="18154" y="49523"/>
                    <a:pt x="18154" y="48811"/>
                    <a:pt x="18243" y="48188"/>
                  </a:cubicBezTo>
                  <a:cubicBezTo>
                    <a:pt x="19044" y="38132"/>
                    <a:pt x="26075" y="27987"/>
                    <a:pt x="38000" y="19710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446">
              <a:extLst>
                <a:ext uri="{FF2B5EF4-FFF2-40B4-BE49-F238E27FC236}">
                  <a16:creationId xmlns:a16="http://schemas.microsoft.com/office/drawing/2014/main" id="{B13C36A7-4D63-4A73-89D9-6D0182CD399D}"/>
                </a:ext>
              </a:extLst>
            </p:cNvPr>
            <p:cNvSpPr/>
            <p:nvPr/>
          </p:nvSpPr>
          <p:spPr>
            <a:xfrm>
              <a:off x="3550553" y="2517789"/>
              <a:ext cx="503783" cy="273742"/>
            </a:xfrm>
            <a:custGeom>
              <a:avLst/>
              <a:gdLst>
                <a:gd name="connsiteX0" fmla="*/ 485540 w 503783"/>
                <a:gd name="connsiteY0" fmla="*/ 88106 h 273742"/>
                <a:gd name="connsiteX1" fmla="*/ 434281 w 503783"/>
                <a:gd name="connsiteY1" fmla="*/ 80719 h 273742"/>
                <a:gd name="connsiteX2" fmla="*/ 427606 w 503783"/>
                <a:gd name="connsiteY2" fmla="*/ 71108 h 273742"/>
                <a:gd name="connsiteX3" fmla="*/ 446828 w 503783"/>
                <a:gd name="connsiteY3" fmla="*/ 52242 h 273742"/>
                <a:gd name="connsiteX4" fmla="*/ 451545 w 503783"/>
                <a:gd name="connsiteY4" fmla="*/ 41029 h 273742"/>
                <a:gd name="connsiteX5" fmla="*/ 442913 w 503783"/>
                <a:gd name="connsiteY5" fmla="*/ 27591 h 273742"/>
                <a:gd name="connsiteX6" fmla="*/ 402689 w 503783"/>
                <a:gd name="connsiteY6" fmla="*/ 3919 h 273742"/>
                <a:gd name="connsiteX7" fmla="*/ 377682 w 503783"/>
                <a:gd name="connsiteY7" fmla="*/ 1872 h 273742"/>
                <a:gd name="connsiteX8" fmla="*/ 335055 w 503783"/>
                <a:gd name="connsiteY8" fmla="*/ 16912 h 273742"/>
                <a:gd name="connsiteX9" fmla="*/ 329537 w 503783"/>
                <a:gd name="connsiteY9" fmla="*/ 28570 h 273742"/>
                <a:gd name="connsiteX10" fmla="*/ 341195 w 503783"/>
                <a:gd name="connsiteY10" fmla="*/ 34087 h 273742"/>
                <a:gd name="connsiteX11" fmla="*/ 383822 w 503783"/>
                <a:gd name="connsiteY11" fmla="*/ 19048 h 273742"/>
                <a:gd name="connsiteX12" fmla="*/ 393522 w 503783"/>
                <a:gd name="connsiteY12" fmla="*/ 19582 h 273742"/>
                <a:gd name="connsiteX13" fmla="*/ 431344 w 503783"/>
                <a:gd name="connsiteY13" fmla="*/ 41830 h 273742"/>
                <a:gd name="connsiteX14" fmla="*/ 408829 w 503783"/>
                <a:gd name="connsiteY14" fmla="*/ 63900 h 273742"/>
                <a:gd name="connsiteX15" fmla="*/ 408473 w 503783"/>
                <a:gd name="connsiteY15" fmla="*/ 76537 h 273742"/>
                <a:gd name="connsiteX16" fmla="*/ 420576 w 503783"/>
                <a:gd name="connsiteY16" fmla="*/ 93267 h 273742"/>
                <a:gd name="connsiteX17" fmla="*/ 427339 w 503783"/>
                <a:gd name="connsiteY17" fmla="*/ 97984 h 273742"/>
                <a:gd name="connsiteX18" fmla="*/ 482959 w 503783"/>
                <a:gd name="connsiteY18" fmla="*/ 106082 h 273742"/>
                <a:gd name="connsiteX19" fmla="*/ 485985 w 503783"/>
                <a:gd name="connsiteY19" fmla="*/ 106972 h 273742"/>
                <a:gd name="connsiteX20" fmla="*/ 485985 w 503783"/>
                <a:gd name="connsiteY20" fmla="*/ 136962 h 273742"/>
                <a:gd name="connsiteX21" fmla="*/ 482959 w 503783"/>
                <a:gd name="connsiteY21" fmla="*/ 137852 h 273742"/>
                <a:gd name="connsiteX22" fmla="*/ 427250 w 503783"/>
                <a:gd name="connsiteY22" fmla="*/ 145950 h 273742"/>
                <a:gd name="connsiteX23" fmla="*/ 420487 w 503783"/>
                <a:gd name="connsiteY23" fmla="*/ 150667 h 273742"/>
                <a:gd name="connsiteX24" fmla="*/ 408384 w 503783"/>
                <a:gd name="connsiteY24" fmla="*/ 167397 h 273742"/>
                <a:gd name="connsiteX25" fmla="*/ 408651 w 503783"/>
                <a:gd name="connsiteY25" fmla="*/ 180034 h 273742"/>
                <a:gd name="connsiteX26" fmla="*/ 431166 w 503783"/>
                <a:gd name="connsiteY26" fmla="*/ 202193 h 273742"/>
                <a:gd name="connsiteX27" fmla="*/ 393344 w 503783"/>
                <a:gd name="connsiteY27" fmla="*/ 224441 h 273742"/>
                <a:gd name="connsiteX28" fmla="*/ 383644 w 503783"/>
                <a:gd name="connsiteY28" fmla="*/ 224975 h 273742"/>
                <a:gd name="connsiteX29" fmla="*/ 341017 w 503783"/>
                <a:gd name="connsiteY29" fmla="*/ 209936 h 273742"/>
                <a:gd name="connsiteX30" fmla="*/ 335233 w 503783"/>
                <a:gd name="connsiteY30" fmla="*/ 209847 h 273742"/>
                <a:gd name="connsiteX31" fmla="*/ 306399 w 503783"/>
                <a:gd name="connsiteY31" fmla="*/ 216966 h 273742"/>
                <a:gd name="connsiteX32" fmla="*/ 299636 w 503783"/>
                <a:gd name="connsiteY32" fmla="*/ 222394 h 273742"/>
                <a:gd name="connsiteX33" fmla="*/ 286376 w 503783"/>
                <a:gd name="connsiteY33" fmla="*/ 254520 h 273742"/>
                <a:gd name="connsiteX34" fmla="*/ 280592 w 503783"/>
                <a:gd name="connsiteY34" fmla="*/ 255944 h 273742"/>
                <a:gd name="connsiteX35" fmla="*/ 223726 w 503783"/>
                <a:gd name="connsiteY35" fmla="*/ 255944 h 273742"/>
                <a:gd name="connsiteX36" fmla="*/ 218297 w 503783"/>
                <a:gd name="connsiteY36" fmla="*/ 255143 h 273742"/>
                <a:gd name="connsiteX37" fmla="*/ 204592 w 503783"/>
                <a:gd name="connsiteY37" fmla="*/ 222305 h 273742"/>
                <a:gd name="connsiteX38" fmla="*/ 197829 w 503783"/>
                <a:gd name="connsiteY38" fmla="*/ 216877 h 273742"/>
                <a:gd name="connsiteX39" fmla="*/ 168996 w 503783"/>
                <a:gd name="connsiteY39" fmla="*/ 209758 h 273742"/>
                <a:gd name="connsiteX40" fmla="*/ 163211 w 503783"/>
                <a:gd name="connsiteY40" fmla="*/ 209847 h 273742"/>
                <a:gd name="connsiteX41" fmla="*/ 120584 w 503783"/>
                <a:gd name="connsiteY41" fmla="*/ 224886 h 273742"/>
                <a:gd name="connsiteX42" fmla="*/ 110884 w 503783"/>
                <a:gd name="connsiteY42" fmla="*/ 224352 h 273742"/>
                <a:gd name="connsiteX43" fmla="*/ 73062 w 503783"/>
                <a:gd name="connsiteY43" fmla="*/ 202015 h 273742"/>
                <a:gd name="connsiteX44" fmla="*/ 95577 w 503783"/>
                <a:gd name="connsiteY44" fmla="*/ 179856 h 273742"/>
                <a:gd name="connsiteX45" fmla="*/ 95844 w 503783"/>
                <a:gd name="connsiteY45" fmla="*/ 167219 h 273742"/>
                <a:gd name="connsiteX46" fmla="*/ 83741 w 503783"/>
                <a:gd name="connsiteY46" fmla="*/ 150489 h 273742"/>
                <a:gd name="connsiteX47" fmla="*/ 76978 w 503783"/>
                <a:gd name="connsiteY47" fmla="*/ 145772 h 273742"/>
                <a:gd name="connsiteX48" fmla="*/ 21269 w 503783"/>
                <a:gd name="connsiteY48" fmla="*/ 137674 h 273742"/>
                <a:gd name="connsiteX49" fmla="*/ 18243 w 503783"/>
                <a:gd name="connsiteY49" fmla="*/ 136784 h 273742"/>
                <a:gd name="connsiteX50" fmla="*/ 18243 w 503783"/>
                <a:gd name="connsiteY50" fmla="*/ 106794 h 273742"/>
                <a:gd name="connsiteX51" fmla="*/ 21180 w 503783"/>
                <a:gd name="connsiteY51" fmla="*/ 105904 h 273742"/>
                <a:gd name="connsiteX52" fmla="*/ 76889 w 503783"/>
                <a:gd name="connsiteY52" fmla="*/ 97806 h 273742"/>
                <a:gd name="connsiteX53" fmla="*/ 83652 w 503783"/>
                <a:gd name="connsiteY53" fmla="*/ 93089 h 273742"/>
                <a:gd name="connsiteX54" fmla="*/ 95755 w 503783"/>
                <a:gd name="connsiteY54" fmla="*/ 76359 h 273742"/>
                <a:gd name="connsiteX55" fmla="*/ 95399 w 503783"/>
                <a:gd name="connsiteY55" fmla="*/ 63722 h 273742"/>
                <a:gd name="connsiteX56" fmla="*/ 72884 w 503783"/>
                <a:gd name="connsiteY56" fmla="*/ 41652 h 273742"/>
                <a:gd name="connsiteX57" fmla="*/ 110706 w 503783"/>
                <a:gd name="connsiteY57" fmla="*/ 19404 h 273742"/>
                <a:gd name="connsiteX58" fmla="*/ 120406 w 503783"/>
                <a:gd name="connsiteY58" fmla="*/ 18870 h 273742"/>
                <a:gd name="connsiteX59" fmla="*/ 163033 w 503783"/>
                <a:gd name="connsiteY59" fmla="*/ 33909 h 273742"/>
                <a:gd name="connsiteX60" fmla="*/ 174691 w 503783"/>
                <a:gd name="connsiteY60" fmla="*/ 28392 h 273742"/>
                <a:gd name="connsiteX61" fmla="*/ 169174 w 503783"/>
                <a:gd name="connsiteY61" fmla="*/ 16734 h 273742"/>
                <a:gd name="connsiteX62" fmla="*/ 126547 w 503783"/>
                <a:gd name="connsiteY62" fmla="*/ 1694 h 273742"/>
                <a:gd name="connsiteX63" fmla="*/ 101451 w 503783"/>
                <a:gd name="connsiteY63" fmla="*/ 3652 h 273742"/>
                <a:gd name="connsiteX64" fmla="*/ 61226 w 503783"/>
                <a:gd name="connsiteY64" fmla="*/ 27324 h 273742"/>
                <a:gd name="connsiteX65" fmla="*/ 52594 w 503783"/>
                <a:gd name="connsiteY65" fmla="*/ 40673 h 273742"/>
                <a:gd name="connsiteX66" fmla="*/ 57311 w 503783"/>
                <a:gd name="connsiteY66" fmla="*/ 51886 h 273742"/>
                <a:gd name="connsiteX67" fmla="*/ 76533 w 503783"/>
                <a:gd name="connsiteY67" fmla="*/ 70752 h 273742"/>
                <a:gd name="connsiteX68" fmla="*/ 69859 w 503783"/>
                <a:gd name="connsiteY68" fmla="*/ 80363 h 273742"/>
                <a:gd name="connsiteX69" fmla="*/ 18510 w 503783"/>
                <a:gd name="connsiteY69" fmla="*/ 87750 h 273742"/>
                <a:gd name="connsiteX70" fmla="*/ 0 w 503783"/>
                <a:gd name="connsiteY70" fmla="*/ 104925 h 273742"/>
                <a:gd name="connsiteX71" fmla="*/ 0 w 503783"/>
                <a:gd name="connsiteY71" fmla="*/ 138475 h 273742"/>
                <a:gd name="connsiteX72" fmla="*/ 18599 w 503783"/>
                <a:gd name="connsiteY72" fmla="*/ 155650 h 273742"/>
                <a:gd name="connsiteX73" fmla="*/ 69859 w 503783"/>
                <a:gd name="connsiteY73" fmla="*/ 163037 h 273742"/>
                <a:gd name="connsiteX74" fmla="*/ 76533 w 503783"/>
                <a:gd name="connsiteY74" fmla="*/ 172648 h 273742"/>
                <a:gd name="connsiteX75" fmla="*/ 57311 w 503783"/>
                <a:gd name="connsiteY75" fmla="*/ 191514 h 273742"/>
                <a:gd name="connsiteX76" fmla="*/ 52594 w 503783"/>
                <a:gd name="connsiteY76" fmla="*/ 202638 h 273742"/>
                <a:gd name="connsiteX77" fmla="*/ 61226 w 503783"/>
                <a:gd name="connsiteY77" fmla="*/ 216076 h 273742"/>
                <a:gd name="connsiteX78" fmla="*/ 101451 w 503783"/>
                <a:gd name="connsiteY78" fmla="*/ 239748 h 273742"/>
                <a:gd name="connsiteX79" fmla="*/ 126458 w 503783"/>
                <a:gd name="connsiteY79" fmla="*/ 241706 h 273742"/>
                <a:gd name="connsiteX80" fmla="*/ 166237 w 503783"/>
                <a:gd name="connsiteY80" fmla="*/ 227645 h 273742"/>
                <a:gd name="connsiteX81" fmla="*/ 189375 w 503783"/>
                <a:gd name="connsiteY81" fmla="*/ 233429 h 273742"/>
                <a:gd name="connsiteX82" fmla="*/ 201211 w 503783"/>
                <a:gd name="connsiteY82" fmla="*/ 261818 h 273742"/>
                <a:gd name="connsiteX83" fmla="*/ 223370 w 503783"/>
                <a:gd name="connsiteY83" fmla="*/ 273743 h 273742"/>
                <a:gd name="connsiteX84" fmla="*/ 280236 w 503783"/>
                <a:gd name="connsiteY84" fmla="*/ 273743 h 273742"/>
                <a:gd name="connsiteX85" fmla="*/ 302484 w 503783"/>
                <a:gd name="connsiteY85" fmla="*/ 261818 h 273742"/>
                <a:gd name="connsiteX86" fmla="*/ 314320 w 503783"/>
                <a:gd name="connsiteY86" fmla="*/ 233518 h 273742"/>
                <a:gd name="connsiteX87" fmla="*/ 337457 w 503783"/>
                <a:gd name="connsiteY87" fmla="*/ 227734 h 273742"/>
                <a:gd name="connsiteX88" fmla="*/ 377237 w 503783"/>
                <a:gd name="connsiteY88" fmla="*/ 241795 h 273742"/>
                <a:gd name="connsiteX89" fmla="*/ 402244 w 503783"/>
                <a:gd name="connsiteY89" fmla="*/ 239748 h 273742"/>
                <a:gd name="connsiteX90" fmla="*/ 442468 w 503783"/>
                <a:gd name="connsiteY90" fmla="*/ 216076 h 273742"/>
                <a:gd name="connsiteX91" fmla="*/ 451100 w 503783"/>
                <a:gd name="connsiteY91" fmla="*/ 202549 h 273742"/>
                <a:gd name="connsiteX92" fmla="*/ 446384 w 503783"/>
                <a:gd name="connsiteY92" fmla="*/ 191425 h 273742"/>
                <a:gd name="connsiteX93" fmla="*/ 427161 w 503783"/>
                <a:gd name="connsiteY93" fmla="*/ 172559 h 273742"/>
                <a:gd name="connsiteX94" fmla="*/ 433836 w 503783"/>
                <a:gd name="connsiteY94" fmla="*/ 162948 h 273742"/>
                <a:gd name="connsiteX95" fmla="*/ 485184 w 503783"/>
                <a:gd name="connsiteY95" fmla="*/ 155561 h 273742"/>
                <a:gd name="connsiteX96" fmla="*/ 503783 w 503783"/>
                <a:gd name="connsiteY96" fmla="*/ 138386 h 273742"/>
                <a:gd name="connsiteX97" fmla="*/ 503783 w 503783"/>
                <a:gd name="connsiteY97" fmla="*/ 104836 h 273742"/>
                <a:gd name="connsiteX98" fmla="*/ 485184 w 503783"/>
                <a:gd name="connsiteY98" fmla="*/ 87661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03783" h="273742">
                  <a:moveTo>
                    <a:pt x="485540" y="88106"/>
                  </a:moveTo>
                  <a:lnTo>
                    <a:pt x="434281" y="80719"/>
                  </a:lnTo>
                  <a:cubicBezTo>
                    <a:pt x="432323" y="77427"/>
                    <a:pt x="430098" y="74223"/>
                    <a:pt x="427606" y="71108"/>
                  </a:cubicBezTo>
                  <a:lnTo>
                    <a:pt x="446828" y="52242"/>
                  </a:lnTo>
                  <a:cubicBezTo>
                    <a:pt x="449943" y="49127"/>
                    <a:pt x="451634" y="45211"/>
                    <a:pt x="451545" y="41029"/>
                  </a:cubicBezTo>
                  <a:cubicBezTo>
                    <a:pt x="451367" y="35689"/>
                    <a:pt x="448252" y="30795"/>
                    <a:pt x="442913" y="27591"/>
                  </a:cubicBezTo>
                  <a:lnTo>
                    <a:pt x="402689" y="3919"/>
                  </a:lnTo>
                  <a:cubicBezTo>
                    <a:pt x="395836" y="-174"/>
                    <a:pt x="385780" y="-975"/>
                    <a:pt x="377682" y="1872"/>
                  </a:cubicBezTo>
                  <a:lnTo>
                    <a:pt x="335055" y="16912"/>
                  </a:lnTo>
                  <a:cubicBezTo>
                    <a:pt x="330338" y="18603"/>
                    <a:pt x="327846" y="23764"/>
                    <a:pt x="329537" y="28570"/>
                  </a:cubicBezTo>
                  <a:cubicBezTo>
                    <a:pt x="331228" y="33287"/>
                    <a:pt x="336390" y="35778"/>
                    <a:pt x="341195" y="34087"/>
                  </a:cubicBezTo>
                  <a:lnTo>
                    <a:pt x="383822" y="19048"/>
                  </a:lnTo>
                  <a:cubicBezTo>
                    <a:pt x="387204" y="17802"/>
                    <a:pt x="391565" y="18425"/>
                    <a:pt x="393522" y="19582"/>
                  </a:cubicBezTo>
                  <a:lnTo>
                    <a:pt x="431344" y="41830"/>
                  </a:lnTo>
                  <a:lnTo>
                    <a:pt x="408829" y="63900"/>
                  </a:lnTo>
                  <a:cubicBezTo>
                    <a:pt x="405269" y="67370"/>
                    <a:pt x="405180" y="72977"/>
                    <a:pt x="408473" y="76537"/>
                  </a:cubicBezTo>
                  <a:cubicBezTo>
                    <a:pt x="413368" y="81876"/>
                    <a:pt x="417461" y="87483"/>
                    <a:pt x="420576" y="93267"/>
                  </a:cubicBezTo>
                  <a:cubicBezTo>
                    <a:pt x="422000" y="95848"/>
                    <a:pt x="424403" y="97539"/>
                    <a:pt x="427339" y="97984"/>
                  </a:cubicBezTo>
                  <a:lnTo>
                    <a:pt x="482959" y="106082"/>
                  </a:lnTo>
                  <a:cubicBezTo>
                    <a:pt x="484383" y="106260"/>
                    <a:pt x="485362" y="106616"/>
                    <a:pt x="485985" y="106972"/>
                  </a:cubicBezTo>
                  <a:lnTo>
                    <a:pt x="485985" y="136962"/>
                  </a:lnTo>
                  <a:cubicBezTo>
                    <a:pt x="485362" y="137229"/>
                    <a:pt x="484383" y="137585"/>
                    <a:pt x="482959" y="137852"/>
                  </a:cubicBezTo>
                  <a:lnTo>
                    <a:pt x="427250" y="145950"/>
                  </a:lnTo>
                  <a:cubicBezTo>
                    <a:pt x="424403" y="146395"/>
                    <a:pt x="421911" y="148086"/>
                    <a:pt x="420487" y="150667"/>
                  </a:cubicBezTo>
                  <a:cubicBezTo>
                    <a:pt x="417372" y="156451"/>
                    <a:pt x="413279" y="162058"/>
                    <a:pt x="408384" y="167397"/>
                  </a:cubicBezTo>
                  <a:cubicBezTo>
                    <a:pt x="405091" y="170957"/>
                    <a:pt x="405180" y="176564"/>
                    <a:pt x="408651" y="180034"/>
                  </a:cubicBezTo>
                  <a:lnTo>
                    <a:pt x="431166" y="202193"/>
                  </a:lnTo>
                  <a:lnTo>
                    <a:pt x="393344" y="224441"/>
                  </a:lnTo>
                  <a:cubicBezTo>
                    <a:pt x="391298" y="225598"/>
                    <a:pt x="387026" y="226132"/>
                    <a:pt x="383644" y="224975"/>
                  </a:cubicBezTo>
                  <a:lnTo>
                    <a:pt x="341017" y="209936"/>
                  </a:lnTo>
                  <a:cubicBezTo>
                    <a:pt x="339148" y="209224"/>
                    <a:pt x="337101" y="209224"/>
                    <a:pt x="335233" y="209847"/>
                  </a:cubicBezTo>
                  <a:cubicBezTo>
                    <a:pt x="325977" y="212694"/>
                    <a:pt x="316277" y="215097"/>
                    <a:pt x="306399" y="216966"/>
                  </a:cubicBezTo>
                  <a:cubicBezTo>
                    <a:pt x="303374" y="217500"/>
                    <a:pt x="300793" y="219547"/>
                    <a:pt x="299636" y="222394"/>
                  </a:cubicBezTo>
                  <a:lnTo>
                    <a:pt x="286376" y="254520"/>
                  </a:lnTo>
                  <a:cubicBezTo>
                    <a:pt x="285931" y="254965"/>
                    <a:pt x="283795" y="255944"/>
                    <a:pt x="280592" y="255944"/>
                  </a:cubicBezTo>
                  <a:lnTo>
                    <a:pt x="223726" y="255944"/>
                  </a:lnTo>
                  <a:cubicBezTo>
                    <a:pt x="220433" y="255944"/>
                    <a:pt x="218297" y="254876"/>
                    <a:pt x="218297" y="255143"/>
                  </a:cubicBezTo>
                  <a:lnTo>
                    <a:pt x="204592" y="222305"/>
                  </a:lnTo>
                  <a:cubicBezTo>
                    <a:pt x="203436" y="219458"/>
                    <a:pt x="200855" y="217411"/>
                    <a:pt x="197829" y="216877"/>
                  </a:cubicBezTo>
                  <a:cubicBezTo>
                    <a:pt x="187951" y="215008"/>
                    <a:pt x="178162" y="212605"/>
                    <a:pt x="168996" y="209758"/>
                  </a:cubicBezTo>
                  <a:cubicBezTo>
                    <a:pt x="167127" y="209135"/>
                    <a:pt x="165080" y="209224"/>
                    <a:pt x="163211" y="209847"/>
                  </a:cubicBezTo>
                  <a:lnTo>
                    <a:pt x="120584" y="224886"/>
                  </a:lnTo>
                  <a:cubicBezTo>
                    <a:pt x="117113" y="226132"/>
                    <a:pt x="112842" y="225509"/>
                    <a:pt x="110884" y="224352"/>
                  </a:cubicBezTo>
                  <a:lnTo>
                    <a:pt x="73062" y="202015"/>
                  </a:lnTo>
                  <a:lnTo>
                    <a:pt x="95577" y="179856"/>
                  </a:lnTo>
                  <a:cubicBezTo>
                    <a:pt x="99048" y="176386"/>
                    <a:pt x="99137" y="170868"/>
                    <a:pt x="95844" y="167219"/>
                  </a:cubicBezTo>
                  <a:cubicBezTo>
                    <a:pt x="90950" y="161880"/>
                    <a:pt x="86856" y="156273"/>
                    <a:pt x="83741" y="150489"/>
                  </a:cubicBezTo>
                  <a:cubicBezTo>
                    <a:pt x="82407" y="147908"/>
                    <a:pt x="79915" y="146217"/>
                    <a:pt x="76978" y="145772"/>
                  </a:cubicBezTo>
                  <a:lnTo>
                    <a:pt x="21269" y="137674"/>
                  </a:lnTo>
                  <a:cubicBezTo>
                    <a:pt x="19845" y="137496"/>
                    <a:pt x="18866" y="137140"/>
                    <a:pt x="18243" y="136784"/>
                  </a:cubicBezTo>
                  <a:lnTo>
                    <a:pt x="18243" y="106794"/>
                  </a:lnTo>
                  <a:cubicBezTo>
                    <a:pt x="18866" y="106527"/>
                    <a:pt x="19845" y="106171"/>
                    <a:pt x="21180" y="105904"/>
                  </a:cubicBezTo>
                  <a:lnTo>
                    <a:pt x="76889" y="97806"/>
                  </a:lnTo>
                  <a:cubicBezTo>
                    <a:pt x="79737" y="97361"/>
                    <a:pt x="82229" y="95670"/>
                    <a:pt x="83652" y="93089"/>
                  </a:cubicBezTo>
                  <a:cubicBezTo>
                    <a:pt x="86767" y="87305"/>
                    <a:pt x="90861" y="81698"/>
                    <a:pt x="95755" y="76359"/>
                  </a:cubicBezTo>
                  <a:cubicBezTo>
                    <a:pt x="99137" y="72710"/>
                    <a:pt x="98959" y="67103"/>
                    <a:pt x="95399" y="63722"/>
                  </a:cubicBezTo>
                  <a:lnTo>
                    <a:pt x="72884" y="41652"/>
                  </a:lnTo>
                  <a:lnTo>
                    <a:pt x="110706" y="19404"/>
                  </a:lnTo>
                  <a:cubicBezTo>
                    <a:pt x="112753" y="18158"/>
                    <a:pt x="117024" y="17624"/>
                    <a:pt x="120406" y="18870"/>
                  </a:cubicBezTo>
                  <a:lnTo>
                    <a:pt x="163033" y="33909"/>
                  </a:lnTo>
                  <a:cubicBezTo>
                    <a:pt x="167839" y="35600"/>
                    <a:pt x="173000" y="33109"/>
                    <a:pt x="174691" y="28392"/>
                  </a:cubicBezTo>
                  <a:cubicBezTo>
                    <a:pt x="176382" y="23675"/>
                    <a:pt x="173890" y="18425"/>
                    <a:pt x="169174" y="16734"/>
                  </a:cubicBezTo>
                  <a:lnTo>
                    <a:pt x="126547" y="1694"/>
                  </a:lnTo>
                  <a:cubicBezTo>
                    <a:pt x="118448" y="-1153"/>
                    <a:pt x="108392" y="-352"/>
                    <a:pt x="101451" y="3652"/>
                  </a:cubicBezTo>
                  <a:lnTo>
                    <a:pt x="61226" y="27324"/>
                  </a:lnTo>
                  <a:cubicBezTo>
                    <a:pt x="55887" y="30528"/>
                    <a:pt x="52683" y="35422"/>
                    <a:pt x="52594" y="40673"/>
                  </a:cubicBezTo>
                  <a:cubicBezTo>
                    <a:pt x="52505" y="44767"/>
                    <a:pt x="54107" y="48771"/>
                    <a:pt x="57311" y="51886"/>
                  </a:cubicBezTo>
                  <a:lnTo>
                    <a:pt x="76533" y="70752"/>
                  </a:lnTo>
                  <a:cubicBezTo>
                    <a:pt x="74041" y="73867"/>
                    <a:pt x="71816" y="77071"/>
                    <a:pt x="69859" y="80363"/>
                  </a:cubicBezTo>
                  <a:lnTo>
                    <a:pt x="18510" y="87750"/>
                  </a:lnTo>
                  <a:cubicBezTo>
                    <a:pt x="7386" y="89440"/>
                    <a:pt x="0" y="96293"/>
                    <a:pt x="0" y="104925"/>
                  </a:cubicBezTo>
                  <a:lnTo>
                    <a:pt x="0" y="138475"/>
                  </a:lnTo>
                  <a:cubicBezTo>
                    <a:pt x="0" y="147107"/>
                    <a:pt x="7475" y="153960"/>
                    <a:pt x="18599" y="155650"/>
                  </a:cubicBezTo>
                  <a:lnTo>
                    <a:pt x="69859" y="163037"/>
                  </a:lnTo>
                  <a:cubicBezTo>
                    <a:pt x="71816" y="166329"/>
                    <a:pt x="74041" y="169533"/>
                    <a:pt x="76533" y="172648"/>
                  </a:cubicBezTo>
                  <a:lnTo>
                    <a:pt x="57311" y="191514"/>
                  </a:lnTo>
                  <a:cubicBezTo>
                    <a:pt x="54107" y="194629"/>
                    <a:pt x="52416" y="198634"/>
                    <a:pt x="52594" y="202638"/>
                  </a:cubicBezTo>
                  <a:cubicBezTo>
                    <a:pt x="52683" y="208067"/>
                    <a:pt x="55887" y="212961"/>
                    <a:pt x="61226" y="216076"/>
                  </a:cubicBezTo>
                  <a:lnTo>
                    <a:pt x="101451" y="239748"/>
                  </a:lnTo>
                  <a:cubicBezTo>
                    <a:pt x="108392" y="243841"/>
                    <a:pt x="118448" y="244642"/>
                    <a:pt x="126458" y="241706"/>
                  </a:cubicBezTo>
                  <a:lnTo>
                    <a:pt x="166237" y="227645"/>
                  </a:lnTo>
                  <a:cubicBezTo>
                    <a:pt x="173712" y="229870"/>
                    <a:pt x="181455" y="231828"/>
                    <a:pt x="189375" y="233429"/>
                  </a:cubicBezTo>
                  <a:lnTo>
                    <a:pt x="201211" y="261818"/>
                  </a:lnTo>
                  <a:cubicBezTo>
                    <a:pt x="204325" y="269026"/>
                    <a:pt x="212958" y="273743"/>
                    <a:pt x="223370" y="273743"/>
                  </a:cubicBezTo>
                  <a:lnTo>
                    <a:pt x="280236" y="273743"/>
                  </a:lnTo>
                  <a:cubicBezTo>
                    <a:pt x="290648" y="273743"/>
                    <a:pt x="299369" y="269026"/>
                    <a:pt x="302484" y="261818"/>
                  </a:cubicBezTo>
                  <a:lnTo>
                    <a:pt x="314320" y="233518"/>
                  </a:lnTo>
                  <a:cubicBezTo>
                    <a:pt x="322240" y="231917"/>
                    <a:pt x="329982" y="229959"/>
                    <a:pt x="337457" y="227734"/>
                  </a:cubicBezTo>
                  <a:lnTo>
                    <a:pt x="377237" y="241795"/>
                  </a:lnTo>
                  <a:cubicBezTo>
                    <a:pt x="385424" y="244642"/>
                    <a:pt x="395391" y="243841"/>
                    <a:pt x="402244" y="239748"/>
                  </a:cubicBezTo>
                  <a:lnTo>
                    <a:pt x="442468" y="216076"/>
                  </a:lnTo>
                  <a:cubicBezTo>
                    <a:pt x="447807" y="212961"/>
                    <a:pt x="451011" y="208067"/>
                    <a:pt x="451100" y="202549"/>
                  </a:cubicBezTo>
                  <a:cubicBezTo>
                    <a:pt x="451189" y="198456"/>
                    <a:pt x="449498" y="194540"/>
                    <a:pt x="446384" y="191425"/>
                  </a:cubicBezTo>
                  <a:lnTo>
                    <a:pt x="427161" y="172559"/>
                  </a:lnTo>
                  <a:cubicBezTo>
                    <a:pt x="429653" y="169444"/>
                    <a:pt x="431878" y="166151"/>
                    <a:pt x="433836" y="162948"/>
                  </a:cubicBezTo>
                  <a:lnTo>
                    <a:pt x="485184" y="155561"/>
                  </a:lnTo>
                  <a:cubicBezTo>
                    <a:pt x="496308" y="153871"/>
                    <a:pt x="503783" y="147018"/>
                    <a:pt x="503783" y="138386"/>
                  </a:cubicBezTo>
                  <a:lnTo>
                    <a:pt x="503783" y="104836"/>
                  </a:lnTo>
                  <a:cubicBezTo>
                    <a:pt x="503783" y="96204"/>
                    <a:pt x="496308" y="89351"/>
                    <a:pt x="485184" y="87661"/>
                  </a:cubicBez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447">
              <a:extLst>
                <a:ext uri="{FF2B5EF4-FFF2-40B4-BE49-F238E27FC236}">
                  <a16:creationId xmlns:a16="http://schemas.microsoft.com/office/drawing/2014/main" id="{D46EEB0F-4BA7-4782-8542-FCDC756E752D}"/>
                </a:ext>
              </a:extLst>
            </p:cNvPr>
            <p:cNvSpPr/>
            <p:nvPr/>
          </p:nvSpPr>
          <p:spPr>
            <a:xfrm>
              <a:off x="3550198" y="2287504"/>
              <a:ext cx="504495" cy="385134"/>
            </a:xfrm>
            <a:custGeom>
              <a:avLst/>
              <a:gdLst>
                <a:gd name="connsiteX0" fmla="*/ 504495 w 504495"/>
                <a:gd name="connsiteY0" fmla="*/ 136402 h 385134"/>
                <a:gd name="connsiteX1" fmla="*/ 496842 w 504495"/>
                <a:gd name="connsiteY1" fmla="*/ 123143 h 385134"/>
                <a:gd name="connsiteX2" fmla="*/ 457597 w 504495"/>
                <a:gd name="connsiteY2" fmla="*/ 100539 h 385134"/>
                <a:gd name="connsiteX3" fmla="*/ 424492 w 504495"/>
                <a:gd name="connsiteY3" fmla="*/ 100539 h 385134"/>
                <a:gd name="connsiteX4" fmla="*/ 385157 w 504495"/>
                <a:gd name="connsiteY4" fmla="*/ 123143 h 385134"/>
                <a:gd name="connsiteX5" fmla="*/ 381241 w 504495"/>
                <a:gd name="connsiteY5" fmla="*/ 126524 h 385134"/>
                <a:gd name="connsiteX6" fmla="*/ 315832 w 504495"/>
                <a:gd name="connsiteY6" fmla="*/ 89237 h 385134"/>
                <a:gd name="connsiteX7" fmla="*/ 315832 w 504495"/>
                <a:gd name="connsiteY7" fmla="*/ 40202 h 385134"/>
                <a:gd name="connsiteX8" fmla="*/ 315832 w 504495"/>
                <a:gd name="connsiteY8" fmla="*/ 40202 h 385134"/>
                <a:gd name="connsiteX9" fmla="*/ 308179 w 504495"/>
                <a:gd name="connsiteY9" fmla="*/ 26942 h 385134"/>
                <a:gd name="connsiteX10" fmla="*/ 268845 w 504495"/>
                <a:gd name="connsiteY10" fmla="*/ 4338 h 385134"/>
                <a:gd name="connsiteX11" fmla="*/ 235651 w 504495"/>
                <a:gd name="connsiteY11" fmla="*/ 4338 h 385134"/>
                <a:gd name="connsiteX12" fmla="*/ 196316 w 504495"/>
                <a:gd name="connsiteY12" fmla="*/ 26942 h 385134"/>
                <a:gd name="connsiteX13" fmla="*/ 188663 w 504495"/>
                <a:gd name="connsiteY13" fmla="*/ 40202 h 385134"/>
                <a:gd name="connsiteX14" fmla="*/ 188663 w 504495"/>
                <a:gd name="connsiteY14" fmla="*/ 40202 h 385134"/>
                <a:gd name="connsiteX15" fmla="*/ 188663 w 504495"/>
                <a:gd name="connsiteY15" fmla="*/ 89237 h 385134"/>
                <a:gd name="connsiteX16" fmla="*/ 123254 w 504495"/>
                <a:gd name="connsiteY16" fmla="*/ 126524 h 385134"/>
                <a:gd name="connsiteX17" fmla="*/ 119338 w 504495"/>
                <a:gd name="connsiteY17" fmla="*/ 123143 h 385134"/>
                <a:gd name="connsiteX18" fmla="*/ 80093 w 504495"/>
                <a:gd name="connsiteY18" fmla="*/ 100539 h 385134"/>
                <a:gd name="connsiteX19" fmla="*/ 46988 w 504495"/>
                <a:gd name="connsiteY19" fmla="*/ 100539 h 385134"/>
                <a:gd name="connsiteX20" fmla="*/ 7653 w 504495"/>
                <a:gd name="connsiteY20" fmla="*/ 123143 h 385134"/>
                <a:gd name="connsiteX21" fmla="*/ 0 w 504495"/>
                <a:gd name="connsiteY21" fmla="*/ 136491 h 385134"/>
                <a:gd name="connsiteX22" fmla="*/ 0 w 504495"/>
                <a:gd name="connsiteY22" fmla="*/ 136580 h 385134"/>
                <a:gd name="connsiteX23" fmla="*/ 0 w 504495"/>
                <a:gd name="connsiteY23" fmla="*/ 190776 h 385134"/>
                <a:gd name="connsiteX24" fmla="*/ 178 w 504495"/>
                <a:gd name="connsiteY24" fmla="*/ 191844 h 385134"/>
                <a:gd name="connsiteX25" fmla="*/ 534 w 504495"/>
                <a:gd name="connsiteY25" fmla="*/ 193802 h 385134"/>
                <a:gd name="connsiteX26" fmla="*/ 1246 w 504495"/>
                <a:gd name="connsiteY26" fmla="*/ 195226 h 385134"/>
                <a:gd name="connsiteX27" fmla="*/ 2225 w 504495"/>
                <a:gd name="connsiteY27" fmla="*/ 196739 h 385134"/>
                <a:gd name="connsiteX28" fmla="*/ 3560 w 504495"/>
                <a:gd name="connsiteY28" fmla="*/ 197896 h 385134"/>
                <a:gd name="connsiteX29" fmla="*/ 4450 w 504495"/>
                <a:gd name="connsiteY29" fmla="*/ 198697 h 385134"/>
                <a:gd name="connsiteX30" fmla="*/ 46810 w 504495"/>
                <a:gd name="connsiteY30" fmla="*/ 222814 h 385134"/>
                <a:gd name="connsiteX31" fmla="*/ 63362 w 504495"/>
                <a:gd name="connsiteY31" fmla="*/ 227263 h 385134"/>
                <a:gd name="connsiteX32" fmla="*/ 79915 w 504495"/>
                <a:gd name="connsiteY32" fmla="*/ 222903 h 385134"/>
                <a:gd name="connsiteX33" fmla="*/ 117825 w 504495"/>
                <a:gd name="connsiteY33" fmla="*/ 201366 h 385134"/>
                <a:gd name="connsiteX34" fmla="*/ 188574 w 504495"/>
                <a:gd name="connsiteY34" fmla="*/ 241680 h 385134"/>
                <a:gd name="connsiteX35" fmla="*/ 188574 w 504495"/>
                <a:gd name="connsiteY35" fmla="*/ 287066 h 385134"/>
                <a:gd name="connsiteX36" fmla="*/ 188752 w 504495"/>
                <a:gd name="connsiteY36" fmla="*/ 288134 h 385134"/>
                <a:gd name="connsiteX37" fmla="*/ 189108 w 504495"/>
                <a:gd name="connsiteY37" fmla="*/ 290091 h 385134"/>
                <a:gd name="connsiteX38" fmla="*/ 189820 w 504495"/>
                <a:gd name="connsiteY38" fmla="*/ 291515 h 385134"/>
                <a:gd name="connsiteX39" fmla="*/ 190799 w 504495"/>
                <a:gd name="connsiteY39" fmla="*/ 293028 h 385134"/>
                <a:gd name="connsiteX40" fmla="*/ 192134 w 504495"/>
                <a:gd name="connsiteY40" fmla="*/ 294185 h 385134"/>
                <a:gd name="connsiteX41" fmla="*/ 193024 w 504495"/>
                <a:gd name="connsiteY41" fmla="*/ 294986 h 385134"/>
                <a:gd name="connsiteX42" fmla="*/ 235384 w 504495"/>
                <a:gd name="connsiteY42" fmla="*/ 319103 h 385134"/>
                <a:gd name="connsiteX43" fmla="*/ 243215 w 504495"/>
                <a:gd name="connsiteY43" fmla="*/ 322307 h 385134"/>
                <a:gd name="connsiteX44" fmla="*/ 243215 w 504495"/>
                <a:gd name="connsiteY44" fmla="*/ 376058 h 385134"/>
                <a:gd name="connsiteX45" fmla="*/ 252292 w 504495"/>
                <a:gd name="connsiteY45" fmla="*/ 385135 h 385134"/>
                <a:gd name="connsiteX46" fmla="*/ 261369 w 504495"/>
                <a:gd name="connsiteY46" fmla="*/ 376058 h 385134"/>
                <a:gd name="connsiteX47" fmla="*/ 261369 w 504495"/>
                <a:gd name="connsiteY47" fmla="*/ 322040 h 385134"/>
                <a:gd name="connsiteX48" fmla="*/ 268489 w 504495"/>
                <a:gd name="connsiteY48" fmla="*/ 319103 h 385134"/>
                <a:gd name="connsiteX49" fmla="*/ 310849 w 504495"/>
                <a:gd name="connsiteY49" fmla="*/ 294986 h 385134"/>
                <a:gd name="connsiteX50" fmla="*/ 311739 w 504495"/>
                <a:gd name="connsiteY50" fmla="*/ 294185 h 385134"/>
                <a:gd name="connsiteX51" fmla="*/ 313074 w 504495"/>
                <a:gd name="connsiteY51" fmla="*/ 293028 h 385134"/>
                <a:gd name="connsiteX52" fmla="*/ 314053 w 504495"/>
                <a:gd name="connsiteY52" fmla="*/ 291515 h 385134"/>
                <a:gd name="connsiteX53" fmla="*/ 314764 w 504495"/>
                <a:gd name="connsiteY53" fmla="*/ 290091 h 385134"/>
                <a:gd name="connsiteX54" fmla="*/ 315120 w 504495"/>
                <a:gd name="connsiteY54" fmla="*/ 288134 h 385134"/>
                <a:gd name="connsiteX55" fmla="*/ 315298 w 504495"/>
                <a:gd name="connsiteY55" fmla="*/ 287066 h 385134"/>
                <a:gd name="connsiteX56" fmla="*/ 315298 w 504495"/>
                <a:gd name="connsiteY56" fmla="*/ 241680 h 385134"/>
                <a:gd name="connsiteX57" fmla="*/ 386047 w 504495"/>
                <a:gd name="connsiteY57" fmla="*/ 201366 h 385134"/>
                <a:gd name="connsiteX58" fmla="*/ 423869 w 504495"/>
                <a:gd name="connsiteY58" fmla="*/ 222903 h 385134"/>
                <a:gd name="connsiteX59" fmla="*/ 440510 w 504495"/>
                <a:gd name="connsiteY59" fmla="*/ 227352 h 385134"/>
                <a:gd name="connsiteX60" fmla="*/ 457063 w 504495"/>
                <a:gd name="connsiteY60" fmla="*/ 222992 h 385134"/>
                <a:gd name="connsiteX61" fmla="*/ 499423 w 504495"/>
                <a:gd name="connsiteY61" fmla="*/ 198875 h 385134"/>
                <a:gd name="connsiteX62" fmla="*/ 500313 w 504495"/>
                <a:gd name="connsiteY62" fmla="*/ 198074 h 385134"/>
                <a:gd name="connsiteX63" fmla="*/ 501648 w 504495"/>
                <a:gd name="connsiteY63" fmla="*/ 196917 h 385134"/>
                <a:gd name="connsiteX64" fmla="*/ 502626 w 504495"/>
                <a:gd name="connsiteY64" fmla="*/ 195404 h 385134"/>
                <a:gd name="connsiteX65" fmla="*/ 503338 w 504495"/>
                <a:gd name="connsiteY65" fmla="*/ 193980 h 385134"/>
                <a:gd name="connsiteX66" fmla="*/ 503694 w 504495"/>
                <a:gd name="connsiteY66" fmla="*/ 192022 h 385134"/>
                <a:gd name="connsiteX67" fmla="*/ 503872 w 504495"/>
                <a:gd name="connsiteY67" fmla="*/ 190954 h 385134"/>
                <a:gd name="connsiteX68" fmla="*/ 503872 w 504495"/>
                <a:gd name="connsiteY68" fmla="*/ 136580 h 385134"/>
                <a:gd name="connsiteX69" fmla="*/ 503872 w 504495"/>
                <a:gd name="connsiteY69" fmla="*/ 136580 h 385134"/>
                <a:gd name="connsiteX70" fmla="*/ 433480 w 504495"/>
                <a:gd name="connsiteY70" fmla="*/ 116379 h 385134"/>
                <a:gd name="connsiteX71" fmla="*/ 448430 w 504495"/>
                <a:gd name="connsiteY71" fmla="*/ 116379 h 385134"/>
                <a:gd name="connsiteX72" fmla="*/ 483315 w 504495"/>
                <a:gd name="connsiteY72" fmla="*/ 136491 h 385134"/>
                <a:gd name="connsiteX73" fmla="*/ 448430 w 504495"/>
                <a:gd name="connsiteY73" fmla="*/ 156604 h 385134"/>
                <a:gd name="connsiteX74" fmla="*/ 433480 w 504495"/>
                <a:gd name="connsiteY74" fmla="*/ 156604 h 385134"/>
                <a:gd name="connsiteX75" fmla="*/ 398595 w 504495"/>
                <a:gd name="connsiteY75" fmla="*/ 136491 h 385134"/>
                <a:gd name="connsiteX76" fmla="*/ 433480 w 504495"/>
                <a:gd name="connsiteY76" fmla="*/ 116379 h 385134"/>
                <a:gd name="connsiteX77" fmla="*/ 127080 w 504495"/>
                <a:gd name="connsiteY77" fmla="*/ 145391 h 385134"/>
                <a:gd name="connsiteX78" fmla="*/ 197829 w 504495"/>
                <a:gd name="connsiteY78" fmla="*/ 105077 h 385134"/>
                <a:gd name="connsiteX79" fmla="*/ 235651 w 504495"/>
                <a:gd name="connsiteY79" fmla="*/ 126613 h 385134"/>
                <a:gd name="connsiteX80" fmla="*/ 243126 w 504495"/>
                <a:gd name="connsiteY80" fmla="*/ 129728 h 385134"/>
                <a:gd name="connsiteX81" fmla="*/ 243126 w 504495"/>
                <a:gd name="connsiteY81" fmla="*/ 193713 h 385134"/>
                <a:gd name="connsiteX82" fmla="*/ 235651 w 504495"/>
                <a:gd name="connsiteY82" fmla="*/ 196828 h 385134"/>
                <a:gd name="connsiteX83" fmla="*/ 196316 w 504495"/>
                <a:gd name="connsiteY83" fmla="*/ 219432 h 385134"/>
                <a:gd name="connsiteX84" fmla="*/ 192401 w 504495"/>
                <a:gd name="connsiteY84" fmla="*/ 222814 h 385134"/>
                <a:gd name="connsiteX85" fmla="*/ 126991 w 504495"/>
                <a:gd name="connsiteY85" fmla="*/ 185526 h 385134"/>
                <a:gd name="connsiteX86" fmla="*/ 126991 w 504495"/>
                <a:gd name="connsiteY86" fmla="*/ 145391 h 385134"/>
                <a:gd name="connsiteX87" fmla="*/ 297589 w 504495"/>
                <a:gd name="connsiteY87" fmla="*/ 89326 h 385134"/>
                <a:gd name="connsiteX88" fmla="*/ 259767 w 504495"/>
                <a:gd name="connsiteY88" fmla="*/ 110862 h 385134"/>
                <a:gd name="connsiteX89" fmla="*/ 244817 w 504495"/>
                <a:gd name="connsiteY89" fmla="*/ 110862 h 385134"/>
                <a:gd name="connsiteX90" fmla="*/ 206995 w 504495"/>
                <a:gd name="connsiteY90" fmla="*/ 89326 h 385134"/>
                <a:gd name="connsiteX91" fmla="*/ 206995 w 504495"/>
                <a:gd name="connsiteY91" fmla="*/ 59602 h 385134"/>
                <a:gd name="connsiteX92" fmla="*/ 235740 w 504495"/>
                <a:gd name="connsiteY92" fmla="*/ 76155 h 385134"/>
                <a:gd name="connsiteX93" fmla="*/ 252292 w 504495"/>
                <a:gd name="connsiteY93" fmla="*/ 80515 h 385134"/>
                <a:gd name="connsiteX94" fmla="*/ 268845 w 504495"/>
                <a:gd name="connsiteY94" fmla="*/ 76066 h 385134"/>
                <a:gd name="connsiteX95" fmla="*/ 297589 w 504495"/>
                <a:gd name="connsiteY95" fmla="*/ 59513 h 385134"/>
                <a:gd name="connsiteX96" fmla="*/ 297589 w 504495"/>
                <a:gd name="connsiteY96" fmla="*/ 89237 h 385134"/>
                <a:gd name="connsiteX97" fmla="*/ 209932 w 504495"/>
                <a:gd name="connsiteY97" fmla="*/ 232781 h 385134"/>
                <a:gd name="connsiteX98" fmla="*/ 244817 w 504495"/>
                <a:gd name="connsiteY98" fmla="*/ 212668 h 385134"/>
                <a:gd name="connsiteX99" fmla="*/ 259767 w 504495"/>
                <a:gd name="connsiteY99" fmla="*/ 212668 h 385134"/>
                <a:gd name="connsiteX100" fmla="*/ 294652 w 504495"/>
                <a:gd name="connsiteY100" fmla="*/ 232781 h 385134"/>
                <a:gd name="connsiteX101" fmla="*/ 259767 w 504495"/>
                <a:gd name="connsiteY101" fmla="*/ 252893 h 385134"/>
                <a:gd name="connsiteX102" fmla="*/ 244817 w 504495"/>
                <a:gd name="connsiteY102" fmla="*/ 252893 h 385134"/>
                <a:gd name="connsiteX103" fmla="*/ 209932 w 504495"/>
                <a:gd name="connsiteY103" fmla="*/ 232781 h 385134"/>
                <a:gd name="connsiteX104" fmla="*/ 308179 w 504495"/>
                <a:gd name="connsiteY104" fmla="*/ 219521 h 385134"/>
                <a:gd name="connsiteX105" fmla="*/ 268934 w 504495"/>
                <a:gd name="connsiteY105" fmla="*/ 196917 h 385134"/>
                <a:gd name="connsiteX106" fmla="*/ 261458 w 504495"/>
                <a:gd name="connsiteY106" fmla="*/ 193802 h 385134"/>
                <a:gd name="connsiteX107" fmla="*/ 261458 w 504495"/>
                <a:gd name="connsiteY107" fmla="*/ 129817 h 385134"/>
                <a:gd name="connsiteX108" fmla="*/ 268845 w 504495"/>
                <a:gd name="connsiteY108" fmla="*/ 126702 h 385134"/>
                <a:gd name="connsiteX109" fmla="*/ 306755 w 504495"/>
                <a:gd name="connsiteY109" fmla="*/ 105166 h 385134"/>
                <a:gd name="connsiteX110" fmla="*/ 377504 w 504495"/>
                <a:gd name="connsiteY110" fmla="*/ 145480 h 385134"/>
                <a:gd name="connsiteX111" fmla="*/ 377504 w 504495"/>
                <a:gd name="connsiteY111" fmla="*/ 185615 h 385134"/>
                <a:gd name="connsiteX112" fmla="*/ 312095 w 504495"/>
                <a:gd name="connsiteY112" fmla="*/ 222903 h 385134"/>
                <a:gd name="connsiteX113" fmla="*/ 308179 w 504495"/>
                <a:gd name="connsiteY113" fmla="*/ 219521 h 385134"/>
                <a:gd name="connsiteX114" fmla="*/ 244817 w 504495"/>
                <a:gd name="connsiteY114" fmla="*/ 20090 h 385134"/>
                <a:gd name="connsiteX115" fmla="*/ 259767 w 504495"/>
                <a:gd name="connsiteY115" fmla="*/ 20090 h 385134"/>
                <a:gd name="connsiteX116" fmla="*/ 294652 w 504495"/>
                <a:gd name="connsiteY116" fmla="*/ 40113 h 385134"/>
                <a:gd name="connsiteX117" fmla="*/ 259767 w 504495"/>
                <a:gd name="connsiteY117" fmla="*/ 60225 h 385134"/>
                <a:gd name="connsiteX118" fmla="*/ 244817 w 504495"/>
                <a:gd name="connsiteY118" fmla="*/ 60225 h 385134"/>
                <a:gd name="connsiteX119" fmla="*/ 209932 w 504495"/>
                <a:gd name="connsiteY119" fmla="*/ 40113 h 385134"/>
                <a:gd name="connsiteX120" fmla="*/ 244817 w 504495"/>
                <a:gd name="connsiteY120" fmla="*/ 20001 h 385134"/>
                <a:gd name="connsiteX121" fmla="*/ 56065 w 504495"/>
                <a:gd name="connsiteY121" fmla="*/ 116379 h 385134"/>
                <a:gd name="connsiteX122" fmla="*/ 71016 w 504495"/>
                <a:gd name="connsiteY122" fmla="*/ 116379 h 385134"/>
                <a:gd name="connsiteX123" fmla="*/ 105900 w 504495"/>
                <a:gd name="connsiteY123" fmla="*/ 136491 h 385134"/>
                <a:gd name="connsiteX124" fmla="*/ 71016 w 504495"/>
                <a:gd name="connsiteY124" fmla="*/ 156604 h 385134"/>
                <a:gd name="connsiteX125" fmla="*/ 56065 w 504495"/>
                <a:gd name="connsiteY125" fmla="*/ 156604 h 385134"/>
                <a:gd name="connsiteX126" fmla="*/ 21180 w 504495"/>
                <a:gd name="connsiteY126" fmla="*/ 136491 h 385134"/>
                <a:gd name="connsiteX127" fmla="*/ 56065 w 504495"/>
                <a:gd name="connsiteY127" fmla="*/ 116379 h 385134"/>
                <a:gd name="connsiteX128" fmla="*/ 71016 w 504495"/>
                <a:gd name="connsiteY128" fmla="*/ 207062 h 385134"/>
                <a:gd name="connsiteX129" fmla="*/ 56065 w 504495"/>
                <a:gd name="connsiteY129" fmla="*/ 207062 h 385134"/>
                <a:gd name="connsiteX130" fmla="*/ 18243 w 504495"/>
                <a:gd name="connsiteY130" fmla="*/ 185526 h 385134"/>
                <a:gd name="connsiteX131" fmla="*/ 18243 w 504495"/>
                <a:gd name="connsiteY131" fmla="*/ 155803 h 385134"/>
                <a:gd name="connsiteX132" fmla="*/ 46988 w 504495"/>
                <a:gd name="connsiteY132" fmla="*/ 172355 h 385134"/>
                <a:gd name="connsiteX133" fmla="*/ 63540 w 504495"/>
                <a:gd name="connsiteY133" fmla="*/ 176716 h 385134"/>
                <a:gd name="connsiteX134" fmla="*/ 80093 w 504495"/>
                <a:gd name="connsiteY134" fmla="*/ 172266 h 385134"/>
                <a:gd name="connsiteX135" fmla="*/ 108837 w 504495"/>
                <a:gd name="connsiteY135" fmla="*/ 155714 h 385134"/>
                <a:gd name="connsiteX136" fmla="*/ 108837 w 504495"/>
                <a:gd name="connsiteY136" fmla="*/ 185437 h 385134"/>
                <a:gd name="connsiteX137" fmla="*/ 71016 w 504495"/>
                <a:gd name="connsiteY137" fmla="*/ 206973 h 385134"/>
                <a:gd name="connsiteX138" fmla="*/ 259767 w 504495"/>
                <a:gd name="connsiteY138" fmla="*/ 303262 h 385134"/>
                <a:gd name="connsiteX139" fmla="*/ 244817 w 504495"/>
                <a:gd name="connsiteY139" fmla="*/ 303262 h 385134"/>
                <a:gd name="connsiteX140" fmla="*/ 206995 w 504495"/>
                <a:gd name="connsiteY140" fmla="*/ 281726 h 385134"/>
                <a:gd name="connsiteX141" fmla="*/ 206995 w 504495"/>
                <a:gd name="connsiteY141" fmla="*/ 252003 h 385134"/>
                <a:gd name="connsiteX142" fmla="*/ 235740 w 504495"/>
                <a:gd name="connsiteY142" fmla="*/ 268555 h 385134"/>
                <a:gd name="connsiteX143" fmla="*/ 252292 w 504495"/>
                <a:gd name="connsiteY143" fmla="*/ 272916 h 385134"/>
                <a:gd name="connsiteX144" fmla="*/ 268845 w 504495"/>
                <a:gd name="connsiteY144" fmla="*/ 268466 h 385134"/>
                <a:gd name="connsiteX145" fmla="*/ 297589 w 504495"/>
                <a:gd name="connsiteY145" fmla="*/ 251914 h 385134"/>
                <a:gd name="connsiteX146" fmla="*/ 297589 w 504495"/>
                <a:gd name="connsiteY146" fmla="*/ 281637 h 385134"/>
                <a:gd name="connsiteX147" fmla="*/ 259767 w 504495"/>
                <a:gd name="connsiteY147" fmla="*/ 303173 h 385134"/>
                <a:gd name="connsiteX148" fmla="*/ 448519 w 504495"/>
                <a:gd name="connsiteY148" fmla="*/ 207062 h 385134"/>
                <a:gd name="connsiteX149" fmla="*/ 433569 w 504495"/>
                <a:gd name="connsiteY149" fmla="*/ 207062 h 385134"/>
                <a:gd name="connsiteX150" fmla="*/ 395747 w 504495"/>
                <a:gd name="connsiteY150" fmla="*/ 185526 h 385134"/>
                <a:gd name="connsiteX151" fmla="*/ 395747 w 504495"/>
                <a:gd name="connsiteY151" fmla="*/ 155803 h 385134"/>
                <a:gd name="connsiteX152" fmla="*/ 424492 w 504495"/>
                <a:gd name="connsiteY152" fmla="*/ 172355 h 385134"/>
                <a:gd name="connsiteX153" fmla="*/ 441044 w 504495"/>
                <a:gd name="connsiteY153" fmla="*/ 176716 h 385134"/>
                <a:gd name="connsiteX154" fmla="*/ 457597 w 504495"/>
                <a:gd name="connsiteY154" fmla="*/ 172266 h 385134"/>
                <a:gd name="connsiteX155" fmla="*/ 486341 w 504495"/>
                <a:gd name="connsiteY155" fmla="*/ 155714 h 385134"/>
                <a:gd name="connsiteX156" fmla="*/ 486341 w 504495"/>
                <a:gd name="connsiteY156" fmla="*/ 185437 h 385134"/>
                <a:gd name="connsiteX157" fmla="*/ 448519 w 504495"/>
                <a:gd name="connsiteY157" fmla="*/ 206973 h 3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504495" h="385134">
                  <a:moveTo>
                    <a:pt x="504495" y="136402"/>
                  </a:moveTo>
                  <a:cubicBezTo>
                    <a:pt x="504495" y="130974"/>
                    <a:pt x="501559" y="125901"/>
                    <a:pt x="496842" y="123143"/>
                  </a:cubicBezTo>
                  <a:lnTo>
                    <a:pt x="457597" y="100539"/>
                  </a:lnTo>
                  <a:cubicBezTo>
                    <a:pt x="447362" y="94665"/>
                    <a:pt x="434637" y="94665"/>
                    <a:pt x="424492" y="100539"/>
                  </a:cubicBezTo>
                  <a:lnTo>
                    <a:pt x="385157" y="123143"/>
                  </a:lnTo>
                  <a:cubicBezTo>
                    <a:pt x="383644" y="124033"/>
                    <a:pt x="382398" y="125189"/>
                    <a:pt x="381241" y="126524"/>
                  </a:cubicBezTo>
                  <a:lnTo>
                    <a:pt x="315832" y="89237"/>
                  </a:lnTo>
                  <a:lnTo>
                    <a:pt x="315832" y="40202"/>
                  </a:lnTo>
                  <a:cubicBezTo>
                    <a:pt x="315832" y="40202"/>
                    <a:pt x="315832" y="40202"/>
                    <a:pt x="315832" y="40202"/>
                  </a:cubicBezTo>
                  <a:cubicBezTo>
                    <a:pt x="315832" y="34685"/>
                    <a:pt x="312985" y="29790"/>
                    <a:pt x="308179" y="26942"/>
                  </a:cubicBezTo>
                  <a:lnTo>
                    <a:pt x="268845" y="4338"/>
                  </a:lnTo>
                  <a:cubicBezTo>
                    <a:pt x="258789" y="-1446"/>
                    <a:pt x="245707" y="-1446"/>
                    <a:pt x="235651" y="4338"/>
                  </a:cubicBezTo>
                  <a:lnTo>
                    <a:pt x="196316" y="26942"/>
                  </a:lnTo>
                  <a:cubicBezTo>
                    <a:pt x="191511" y="29701"/>
                    <a:pt x="188663" y="34685"/>
                    <a:pt x="188663" y="40202"/>
                  </a:cubicBezTo>
                  <a:cubicBezTo>
                    <a:pt x="188663" y="40202"/>
                    <a:pt x="188663" y="40202"/>
                    <a:pt x="188663" y="40202"/>
                  </a:cubicBezTo>
                  <a:lnTo>
                    <a:pt x="188663" y="89237"/>
                  </a:lnTo>
                  <a:lnTo>
                    <a:pt x="123254" y="126524"/>
                  </a:lnTo>
                  <a:cubicBezTo>
                    <a:pt x="122097" y="125278"/>
                    <a:pt x="120851" y="124033"/>
                    <a:pt x="119338" y="123143"/>
                  </a:cubicBezTo>
                  <a:lnTo>
                    <a:pt x="80093" y="100539"/>
                  </a:lnTo>
                  <a:cubicBezTo>
                    <a:pt x="69859" y="94665"/>
                    <a:pt x="57133" y="94665"/>
                    <a:pt x="46988" y="100539"/>
                  </a:cubicBezTo>
                  <a:lnTo>
                    <a:pt x="7653" y="123143"/>
                  </a:lnTo>
                  <a:cubicBezTo>
                    <a:pt x="2937" y="125901"/>
                    <a:pt x="0" y="130974"/>
                    <a:pt x="0" y="136491"/>
                  </a:cubicBezTo>
                  <a:cubicBezTo>
                    <a:pt x="0" y="136491"/>
                    <a:pt x="0" y="136491"/>
                    <a:pt x="0" y="136580"/>
                  </a:cubicBezTo>
                  <a:lnTo>
                    <a:pt x="0" y="190776"/>
                  </a:lnTo>
                  <a:cubicBezTo>
                    <a:pt x="0" y="190776"/>
                    <a:pt x="178" y="191488"/>
                    <a:pt x="178" y="191844"/>
                  </a:cubicBezTo>
                  <a:cubicBezTo>
                    <a:pt x="178" y="192467"/>
                    <a:pt x="356" y="193179"/>
                    <a:pt x="534" y="193802"/>
                  </a:cubicBezTo>
                  <a:cubicBezTo>
                    <a:pt x="712" y="194336"/>
                    <a:pt x="979" y="194781"/>
                    <a:pt x="1246" y="195226"/>
                  </a:cubicBezTo>
                  <a:cubicBezTo>
                    <a:pt x="1513" y="195760"/>
                    <a:pt x="1869" y="196294"/>
                    <a:pt x="2225" y="196739"/>
                  </a:cubicBezTo>
                  <a:cubicBezTo>
                    <a:pt x="2581" y="197184"/>
                    <a:pt x="3115" y="197540"/>
                    <a:pt x="3560" y="197896"/>
                  </a:cubicBezTo>
                  <a:cubicBezTo>
                    <a:pt x="3916" y="198163"/>
                    <a:pt x="4094" y="198519"/>
                    <a:pt x="4450" y="198697"/>
                  </a:cubicBezTo>
                  <a:lnTo>
                    <a:pt x="46810" y="222814"/>
                  </a:lnTo>
                  <a:cubicBezTo>
                    <a:pt x="51971" y="225750"/>
                    <a:pt x="57667" y="227263"/>
                    <a:pt x="63362" y="227263"/>
                  </a:cubicBezTo>
                  <a:cubicBezTo>
                    <a:pt x="69058" y="227263"/>
                    <a:pt x="74842" y="225750"/>
                    <a:pt x="79915" y="222903"/>
                  </a:cubicBezTo>
                  <a:lnTo>
                    <a:pt x="117825" y="201366"/>
                  </a:lnTo>
                  <a:lnTo>
                    <a:pt x="188574" y="241680"/>
                  </a:lnTo>
                  <a:lnTo>
                    <a:pt x="188574" y="287066"/>
                  </a:lnTo>
                  <a:cubicBezTo>
                    <a:pt x="188574" y="287066"/>
                    <a:pt x="188752" y="287778"/>
                    <a:pt x="188752" y="288134"/>
                  </a:cubicBezTo>
                  <a:cubicBezTo>
                    <a:pt x="188752" y="288757"/>
                    <a:pt x="188930" y="289469"/>
                    <a:pt x="189108" y="290091"/>
                  </a:cubicBezTo>
                  <a:cubicBezTo>
                    <a:pt x="189286" y="290625"/>
                    <a:pt x="189553" y="291070"/>
                    <a:pt x="189820" y="291515"/>
                  </a:cubicBezTo>
                  <a:cubicBezTo>
                    <a:pt x="190087" y="292049"/>
                    <a:pt x="190443" y="292583"/>
                    <a:pt x="190799" y="293028"/>
                  </a:cubicBezTo>
                  <a:cubicBezTo>
                    <a:pt x="191155" y="293473"/>
                    <a:pt x="191689" y="293829"/>
                    <a:pt x="192134" y="294185"/>
                  </a:cubicBezTo>
                  <a:cubicBezTo>
                    <a:pt x="192490" y="294452"/>
                    <a:pt x="192668" y="294808"/>
                    <a:pt x="193024" y="294986"/>
                  </a:cubicBezTo>
                  <a:lnTo>
                    <a:pt x="235384" y="319103"/>
                  </a:lnTo>
                  <a:cubicBezTo>
                    <a:pt x="237875" y="320527"/>
                    <a:pt x="240456" y="321595"/>
                    <a:pt x="243215" y="322307"/>
                  </a:cubicBezTo>
                  <a:lnTo>
                    <a:pt x="243215" y="376058"/>
                  </a:lnTo>
                  <a:cubicBezTo>
                    <a:pt x="243215" y="381130"/>
                    <a:pt x="247309" y="385135"/>
                    <a:pt x="252292" y="385135"/>
                  </a:cubicBezTo>
                  <a:cubicBezTo>
                    <a:pt x="257276" y="385135"/>
                    <a:pt x="261369" y="381041"/>
                    <a:pt x="261369" y="376058"/>
                  </a:cubicBezTo>
                  <a:lnTo>
                    <a:pt x="261369" y="322040"/>
                  </a:lnTo>
                  <a:cubicBezTo>
                    <a:pt x="263861" y="321328"/>
                    <a:pt x="266175" y="320349"/>
                    <a:pt x="268489" y="319103"/>
                  </a:cubicBezTo>
                  <a:lnTo>
                    <a:pt x="310849" y="294986"/>
                  </a:lnTo>
                  <a:cubicBezTo>
                    <a:pt x="310849" y="294986"/>
                    <a:pt x="311472" y="294452"/>
                    <a:pt x="311739" y="294185"/>
                  </a:cubicBezTo>
                  <a:cubicBezTo>
                    <a:pt x="312184" y="293829"/>
                    <a:pt x="312718" y="293473"/>
                    <a:pt x="313074" y="293028"/>
                  </a:cubicBezTo>
                  <a:cubicBezTo>
                    <a:pt x="313519" y="292583"/>
                    <a:pt x="313786" y="292049"/>
                    <a:pt x="314053" y="291515"/>
                  </a:cubicBezTo>
                  <a:cubicBezTo>
                    <a:pt x="314320" y="291070"/>
                    <a:pt x="314586" y="290625"/>
                    <a:pt x="314764" y="290091"/>
                  </a:cubicBezTo>
                  <a:cubicBezTo>
                    <a:pt x="314942" y="289469"/>
                    <a:pt x="315031" y="288846"/>
                    <a:pt x="315120" y="288134"/>
                  </a:cubicBezTo>
                  <a:cubicBezTo>
                    <a:pt x="315120" y="287778"/>
                    <a:pt x="315298" y="287422"/>
                    <a:pt x="315298" y="287066"/>
                  </a:cubicBezTo>
                  <a:lnTo>
                    <a:pt x="315298" y="241680"/>
                  </a:lnTo>
                  <a:lnTo>
                    <a:pt x="386047" y="201366"/>
                  </a:lnTo>
                  <a:lnTo>
                    <a:pt x="423869" y="222903"/>
                  </a:lnTo>
                  <a:cubicBezTo>
                    <a:pt x="429030" y="225839"/>
                    <a:pt x="434726" y="227352"/>
                    <a:pt x="440510" y="227352"/>
                  </a:cubicBezTo>
                  <a:cubicBezTo>
                    <a:pt x="446295" y="227352"/>
                    <a:pt x="451901" y="225928"/>
                    <a:pt x="457063" y="222992"/>
                  </a:cubicBezTo>
                  <a:lnTo>
                    <a:pt x="499423" y="198875"/>
                  </a:lnTo>
                  <a:cubicBezTo>
                    <a:pt x="499423" y="198875"/>
                    <a:pt x="500046" y="198341"/>
                    <a:pt x="500313" y="198074"/>
                  </a:cubicBezTo>
                  <a:cubicBezTo>
                    <a:pt x="500758" y="197718"/>
                    <a:pt x="501292" y="197362"/>
                    <a:pt x="501648" y="196917"/>
                  </a:cubicBezTo>
                  <a:cubicBezTo>
                    <a:pt x="502092" y="196472"/>
                    <a:pt x="502359" y="195938"/>
                    <a:pt x="502626" y="195404"/>
                  </a:cubicBezTo>
                  <a:cubicBezTo>
                    <a:pt x="502893" y="194959"/>
                    <a:pt x="503160" y="194514"/>
                    <a:pt x="503338" y="193980"/>
                  </a:cubicBezTo>
                  <a:cubicBezTo>
                    <a:pt x="503516" y="193357"/>
                    <a:pt x="503605" y="192734"/>
                    <a:pt x="503694" y="192022"/>
                  </a:cubicBezTo>
                  <a:cubicBezTo>
                    <a:pt x="503694" y="191666"/>
                    <a:pt x="503872" y="191310"/>
                    <a:pt x="503872" y="190954"/>
                  </a:cubicBezTo>
                  <a:lnTo>
                    <a:pt x="503872" y="136580"/>
                  </a:lnTo>
                  <a:cubicBezTo>
                    <a:pt x="503872" y="136580"/>
                    <a:pt x="503872" y="136580"/>
                    <a:pt x="503872" y="136580"/>
                  </a:cubicBezTo>
                  <a:close/>
                  <a:moveTo>
                    <a:pt x="433480" y="116379"/>
                  </a:moveTo>
                  <a:cubicBezTo>
                    <a:pt x="438107" y="113709"/>
                    <a:pt x="443803" y="113709"/>
                    <a:pt x="448430" y="116379"/>
                  </a:cubicBezTo>
                  <a:lnTo>
                    <a:pt x="483315" y="136491"/>
                  </a:lnTo>
                  <a:lnTo>
                    <a:pt x="448430" y="156604"/>
                  </a:lnTo>
                  <a:cubicBezTo>
                    <a:pt x="443803" y="159273"/>
                    <a:pt x="438107" y="159273"/>
                    <a:pt x="433480" y="156604"/>
                  </a:cubicBezTo>
                  <a:lnTo>
                    <a:pt x="398595" y="136491"/>
                  </a:lnTo>
                  <a:lnTo>
                    <a:pt x="433480" y="116379"/>
                  </a:lnTo>
                  <a:close/>
                  <a:moveTo>
                    <a:pt x="127080" y="145391"/>
                  </a:moveTo>
                  <a:lnTo>
                    <a:pt x="197829" y="105077"/>
                  </a:lnTo>
                  <a:lnTo>
                    <a:pt x="235651" y="126613"/>
                  </a:lnTo>
                  <a:cubicBezTo>
                    <a:pt x="238053" y="127948"/>
                    <a:pt x="240545" y="129016"/>
                    <a:pt x="243126" y="129728"/>
                  </a:cubicBezTo>
                  <a:lnTo>
                    <a:pt x="243126" y="193713"/>
                  </a:lnTo>
                  <a:cubicBezTo>
                    <a:pt x="240545" y="194425"/>
                    <a:pt x="238053" y="195493"/>
                    <a:pt x="235651" y="196828"/>
                  </a:cubicBezTo>
                  <a:lnTo>
                    <a:pt x="196316" y="219432"/>
                  </a:lnTo>
                  <a:cubicBezTo>
                    <a:pt x="194803" y="220322"/>
                    <a:pt x="193557" y="221479"/>
                    <a:pt x="192401" y="222814"/>
                  </a:cubicBezTo>
                  <a:lnTo>
                    <a:pt x="126991" y="185526"/>
                  </a:lnTo>
                  <a:lnTo>
                    <a:pt x="126991" y="145391"/>
                  </a:lnTo>
                  <a:close/>
                  <a:moveTo>
                    <a:pt x="297589" y="89326"/>
                  </a:moveTo>
                  <a:lnTo>
                    <a:pt x="259767" y="110862"/>
                  </a:lnTo>
                  <a:cubicBezTo>
                    <a:pt x="255140" y="113531"/>
                    <a:pt x="249444" y="113531"/>
                    <a:pt x="244817" y="110862"/>
                  </a:cubicBezTo>
                  <a:lnTo>
                    <a:pt x="206995" y="89326"/>
                  </a:lnTo>
                  <a:lnTo>
                    <a:pt x="206995" y="59602"/>
                  </a:lnTo>
                  <a:lnTo>
                    <a:pt x="235740" y="76155"/>
                  </a:lnTo>
                  <a:cubicBezTo>
                    <a:pt x="240812" y="79092"/>
                    <a:pt x="246597" y="80515"/>
                    <a:pt x="252292" y="80515"/>
                  </a:cubicBezTo>
                  <a:cubicBezTo>
                    <a:pt x="257988" y="80515"/>
                    <a:pt x="263772" y="79003"/>
                    <a:pt x="268845" y="76066"/>
                  </a:cubicBezTo>
                  <a:lnTo>
                    <a:pt x="297589" y="59513"/>
                  </a:lnTo>
                  <a:lnTo>
                    <a:pt x="297589" y="89237"/>
                  </a:lnTo>
                  <a:close/>
                  <a:moveTo>
                    <a:pt x="209932" y="232781"/>
                  </a:moveTo>
                  <a:lnTo>
                    <a:pt x="244817" y="212668"/>
                  </a:lnTo>
                  <a:cubicBezTo>
                    <a:pt x="249444" y="209999"/>
                    <a:pt x="255140" y="209999"/>
                    <a:pt x="259767" y="212668"/>
                  </a:cubicBezTo>
                  <a:lnTo>
                    <a:pt x="294652" y="232781"/>
                  </a:lnTo>
                  <a:lnTo>
                    <a:pt x="259767" y="252893"/>
                  </a:lnTo>
                  <a:cubicBezTo>
                    <a:pt x="255140" y="255563"/>
                    <a:pt x="249444" y="255563"/>
                    <a:pt x="244817" y="252893"/>
                  </a:cubicBezTo>
                  <a:lnTo>
                    <a:pt x="209932" y="232781"/>
                  </a:lnTo>
                  <a:close/>
                  <a:moveTo>
                    <a:pt x="308179" y="219521"/>
                  </a:moveTo>
                  <a:lnTo>
                    <a:pt x="268934" y="196917"/>
                  </a:lnTo>
                  <a:cubicBezTo>
                    <a:pt x="266531" y="195582"/>
                    <a:pt x="264039" y="194514"/>
                    <a:pt x="261458" y="193802"/>
                  </a:cubicBezTo>
                  <a:lnTo>
                    <a:pt x="261458" y="129817"/>
                  </a:lnTo>
                  <a:cubicBezTo>
                    <a:pt x="264039" y="129105"/>
                    <a:pt x="266531" y="128037"/>
                    <a:pt x="268845" y="126702"/>
                  </a:cubicBezTo>
                  <a:lnTo>
                    <a:pt x="306755" y="105166"/>
                  </a:lnTo>
                  <a:lnTo>
                    <a:pt x="377504" y="145480"/>
                  </a:lnTo>
                  <a:lnTo>
                    <a:pt x="377504" y="185615"/>
                  </a:lnTo>
                  <a:lnTo>
                    <a:pt x="312095" y="222903"/>
                  </a:lnTo>
                  <a:cubicBezTo>
                    <a:pt x="310938" y="221657"/>
                    <a:pt x="309692" y="220411"/>
                    <a:pt x="308179" y="219521"/>
                  </a:cubicBezTo>
                  <a:close/>
                  <a:moveTo>
                    <a:pt x="244817" y="20090"/>
                  </a:moveTo>
                  <a:cubicBezTo>
                    <a:pt x="249355" y="17509"/>
                    <a:pt x="255140" y="17420"/>
                    <a:pt x="259767" y="20090"/>
                  </a:cubicBezTo>
                  <a:lnTo>
                    <a:pt x="294652" y="40113"/>
                  </a:lnTo>
                  <a:lnTo>
                    <a:pt x="259767" y="60225"/>
                  </a:lnTo>
                  <a:cubicBezTo>
                    <a:pt x="255140" y="62895"/>
                    <a:pt x="249444" y="62895"/>
                    <a:pt x="244817" y="60225"/>
                  </a:cubicBezTo>
                  <a:lnTo>
                    <a:pt x="209932" y="40113"/>
                  </a:lnTo>
                  <a:lnTo>
                    <a:pt x="244817" y="20001"/>
                  </a:lnTo>
                  <a:close/>
                  <a:moveTo>
                    <a:pt x="56065" y="116379"/>
                  </a:moveTo>
                  <a:cubicBezTo>
                    <a:pt x="60692" y="113709"/>
                    <a:pt x="66388" y="113709"/>
                    <a:pt x="71016" y="116379"/>
                  </a:cubicBezTo>
                  <a:lnTo>
                    <a:pt x="105900" y="136491"/>
                  </a:lnTo>
                  <a:lnTo>
                    <a:pt x="71016" y="156604"/>
                  </a:lnTo>
                  <a:cubicBezTo>
                    <a:pt x="66388" y="159273"/>
                    <a:pt x="60692" y="159273"/>
                    <a:pt x="56065" y="156604"/>
                  </a:cubicBezTo>
                  <a:lnTo>
                    <a:pt x="21180" y="136491"/>
                  </a:lnTo>
                  <a:lnTo>
                    <a:pt x="56065" y="116379"/>
                  </a:lnTo>
                  <a:close/>
                  <a:moveTo>
                    <a:pt x="71016" y="207062"/>
                  </a:moveTo>
                  <a:cubicBezTo>
                    <a:pt x="66388" y="209732"/>
                    <a:pt x="60692" y="209732"/>
                    <a:pt x="56065" y="207062"/>
                  </a:cubicBezTo>
                  <a:lnTo>
                    <a:pt x="18243" y="185526"/>
                  </a:lnTo>
                  <a:lnTo>
                    <a:pt x="18243" y="155803"/>
                  </a:lnTo>
                  <a:lnTo>
                    <a:pt x="46988" y="172355"/>
                  </a:lnTo>
                  <a:cubicBezTo>
                    <a:pt x="52060" y="175292"/>
                    <a:pt x="57845" y="176716"/>
                    <a:pt x="63540" y="176716"/>
                  </a:cubicBezTo>
                  <a:cubicBezTo>
                    <a:pt x="69236" y="176716"/>
                    <a:pt x="75020" y="175203"/>
                    <a:pt x="80093" y="172266"/>
                  </a:cubicBezTo>
                  <a:lnTo>
                    <a:pt x="108837" y="155714"/>
                  </a:lnTo>
                  <a:lnTo>
                    <a:pt x="108837" y="185437"/>
                  </a:lnTo>
                  <a:lnTo>
                    <a:pt x="71016" y="206973"/>
                  </a:lnTo>
                  <a:close/>
                  <a:moveTo>
                    <a:pt x="259767" y="303262"/>
                  </a:moveTo>
                  <a:cubicBezTo>
                    <a:pt x="255140" y="305932"/>
                    <a:pt x="249444" y="305932"/>
                    <a:pt x="244817" y="303262"/>
                  </a:cubicBezTo>
                  <a:lnTo>
                    <a:pt x="206995" y="281726"/>
                  </a:lnTo>
                  <a:lnTo>
                    <a:pt x="206995" y="252003"/>
                  </a:lnTo>
                  <a:lnTo>
                    <a:pt x="235740" y="268555"/>
                  </a:lnTo>
                  <a:cubicBezTo>
                    <a:pt x="240812" y="271492"/>
                    <a:pt x="246597" y="272916"/>
                    <a:pt x="252292" y="272916"/>
                  </a:cubicBezTo>
                  <a:cubicBezTo>
                    <a:pt x="257988" y="272916"/>
                    <a:pt x="263772" y="271403"/>
                    <a:pt x="268845" y="268466"/>
                  </a:cubicBezTo>
                  <a:lnTo>
                    <a:pt x="297589" y="251914"/>
                  </a:lnTo>
                  <a:lnTo>
                    <a:pt x="297589" y="281637"/>
                  </a:lnTo>
                  <a:lnTo>
                    <a:pt x="259767" y="303173"/>
                  </a:lnTo>
                  <a:close/>
                  <a:moveTo>
                    <a:pt x="448519" y="207062"/>
                  </a:moveTo>
                  <a:cubicBezTo>
                    <a:pt x="443892" y="209732"/>
                    <a:pt x="438196" y="209732"/>
                    <a:pt x="433569" y="207062"/>
                  </a:cubicBezTo>
                  <a:lnTo>
                    <a:pt x="395747" y="185526"/>
                  </a:lnTo>
                  <a:lnTo>
                    <a:pt x="395747" y="155803"/>
                  </a:lnTo>
                  <a:lnTo>
                    <a:pt x="424492" y="172355"/>
                  </a:lnTo>
                  <a:cubicBezTo>
                    <a:pt x="429653" y="175292"/>
                    <a:pt x="435349" y="176716"/>
                    <a:pt x="441044" y="176716"/>
                  </a:cubicBezTo>
                  <a:cubicBezTo>
                    <a:pt x="446740" y="176716"/>
                    <a:pt x="452524" y="175203"/>
                    <a:pt x="457597" y="172266"/>
                  </a:cubicBezTo>
                  <a:lnTo>
                    <a:pt x="486341" y="155714"/>
                  </a:lnTo>
                  <a:lnTo>
                    <a:pt x="486341" y="185437"/>
                  </a:lnTo>
                  <a:lnTo>
                    <a:pt x="448519" y="206973"/>
                  </a:lnTo>
                  <a:close/>
                </a:path>
              </a:pathLst>
            </a:custGeom>
            <a:solidFill>
              <a:srgbClr val="29098B"/>
            </a:solidFill>
            <a:ln w="8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5" name="Рисунок 542">
            <a:extLst>
              <a:ext uri="{FF2B5EF4-FFF2-40B4-BE49-F238E27FC236}">
                <a16:creationId xmlns:a16="http://schemas.microsoft.com/office/drawing/2014/main" id="{8C45BB96-DD4B-436A-9B88-C5CD641750B2}"/>
              </a:ext>
            </a:extLst>
          </p:cNvPr>
          <p:cNvGrpSpPr/>
          <p:nvPr/>
        </p:nvGrpSpPr>
        <p:grpSpPr>
          <a:xfrm>
            <a:off x="405323" y="4092307"/>
            <a:ext cx="507088" cy="507154"/>
            <a:chOff x="11168090" y="2475675"/>
            <a:chExt cx="507088" cy="507154"/>
          </a:xfrm>
          <a:solidFill>
            <a:srgbClr val="29098B"/>
          </a:solidFill>
        </p:grpSpPr>
        <p:sp>
          <p:nvSpPr>
            <p:cNvPr id="96" name="Полилиния 655">
              <a:extLst>
                <a:ext uri="{FF2B5EF4-FFF2-40B4-BE49-F238E27FC236}">
                  <a16:creationId xmlns:a16="http://schemas.microsoft.com/office/drawing/2014/main" id="{56294670-144C-4FAC-BF63-135B7CDC8DB7}"/>
                </a:ext>
              </a:extLst>
            </p:cNvPr>
            <p:cNvSpPr/>
            <p:nvPr/>
          </p:nvSpPr>
          <p:spPr>
            <a:xfrm>
              <a:off x="11261584" y="2599294"/>
              <a:ext cx="211068" cy="281513"/>
            </a:xfrm>
            <a:custGeom>
              <a:avLst/>
              <a:gdLst>
                <a:gd name="connsiteX0" fmla="*/ 18022 w 211068"/>
                <a:gd name="connsiteY0" fmla="*/ 155514 h 281513"/>
                <a:gd name="connsiteX1" fmla="*/ 97440 w 211068"/>
                <a:gd name="connsiteY1" fmla="*/ 277543 h 281513"/>
                <a:gd name="connsiteX2" fmla="*/ 102327 w 211068"/>
                <a:gd name="connsiteY2" fmla="*/ 279987 h 281513"/>
                <a:gd name="connsiteX3" fmla="*/ 121112 w 211068"/>
                <a:gd name="connsiteY3" fmla="*/ 281514 h 281513"/>
                <a:gd name="connsiteX4" fmla="*/ 191978 w 211068"/>
                <a:gd name="connsiteY4" fmla="*/ 247761 h 281513"/>
                <a:gd name="connsiteX5" fmla="*/ 211069 w 211068"/>
                <a:gd name="connsiteY5" fmla="*/ 181020 h 281513"/>
                <a:gd name="connsiteX6" fmla="*/ 211069 w 211068"/>
                <a:gd name="connsiteY6" fmla="*/ 119471 h 281513"/>
                <a:gd name="connsiteX7" fmla="*/ 206334 w 211068"/>
                <a:gd name="connsiteY7" fmla="*/ 111376 h 281513"/>
                <a:gd name="connsiteX8" fmla="*/ 156698 w 211068"/>
                <a:gd name="connsiteY8" fmla="*/ 77165 h 281513"/>
                <a:gd name="connsiteX9" fmla="*/ 124167 w 211068"/>
                <a:gd name="connsiteY9" fmla="*/ 40816 h 281513"/>
                <a:gd name="connsiteX10" fmla="*/ 112407 w 211068"/>
                <a:gd name="connsiteY10" fmla="*/ 26155 h 281513"/>
                <a:gd name="connsiteX11" fmla="*/ 105534 w 211068"/>
                <a:gd name="connsiteY11" fmla="*/ 23100 h 281513"/>
                <a:gd name="connsiteX12" fmla="*/ 92705 w 211068"/>
                <a:gd name="connsiteY12" fmla="*/ 24322 h 281513"/>
                <a:gd name="connsiteX13" fmla="*/ 62771 w 211068"/>
                <a:gd name="connsiteY13" fmla="*/ 23558 h 281513"/>
                <a:gd name="connsiteX14" fmla="*/ 13745 w 211068"/>
                <a:gd name="connsiteY14" fmla="*/ 1260 h 281513"/>
                <a:gd name="connsiteX15" fmla="*/ 4582 w 211068"/>
                <a:gd name="connsiteY15" fmla="*/ 1260 h 281513"/>
                <a:gd name="connsiteX16" fmla="*/ 0 w 211068"/>
                <a:gd name="connsiteY16" fmla="*/ 9202 h 281513"/>
                <a:gd name="connsiteX17" fmla="*/ 0 w 211068"/>
                <a:gd name="connsiteY17" fmla="*/ 71056 h 281513"/>
                <a:gd name="connsiteX18" fmla="*/ 18175 w 211068"/>
                <a:gd name="connsiteY18" fmla="*/ 155667 h 281513"/>
                <a:gd name="connsiteX19" fmla="*/ 18327 w 211068"/>
                <a:gd name="connsiteY19" fmla="*/ 24780 h 281513"/>
                <a:gd name="connsiteX20" fmla="*/ 57578 w 211068"/>
                <a:gd name="connsiteY20" fmla="*/ 41122 h 281513"/>
                <a:gd name="connsiteX21" fmla="*/ 95454 w 211068"/>
                <a:gd name="connsiteY21" fmla="*/ 42496 h 281513"/>
                <a:gd name="connsiteX22" fmla="*/ 101563 w 211068"/>
                <a:gd name="connsiteY22" fmla="*/ 41733 h 281513"/>
                <a:gd name="connsiteX23" fmla="*/ 109811 w 211068"/>
                <a:gd name="connsiteY23" fmla="*/ 52271 h 281513"/>
                <a:gd name="connsiteX24" fmla="*/ 145091 w 211068"/>
                <a:gd name="connsiteY24" fmla="*/ 91369 h 281513"/>
                <a:gd name="connsiteX25" fmla="*/ 192894 w 211068"/>
                <a:gd name="connsiteY25" fmla="*/ 124969 h 281513"/>
                <a:gd name="connsiteX26" fmla="*/ 192894 w 211068"/>
                <a:gd name="connsiteY26" fmla="*/ 181020 h 281513"/>
                <a:gd name="connsiteX27" fmla="*/ 177011 w 211068"/>
                <a:gd name="connsiteY27" fmla="*/ 237529 h 281513"/>
                <a:gd name="connsiteX28" fmla="*/ 108283 w 211068"/>
                <a:gd name="connsiteY28" fmla="*/ 262576 h 281513"/>
                <a:gd name="connsiteX29" fmla="*/ 35127 w 211068"/>
                <a:gd name="connsiteY29" fmla="*/ 148947 h 281513"/>
                <a:gd name="connsiteX30" fmla="*/ 18327 w 211068"/>
                <a:gd name="connsiteY30" fmla="*/ 70751 h 281513"/>
                <a:gd name="connsiteX31" fmla="*/ 18327 w 211068"/>
                <a:gd name="connsiteY31" fmla="*/ 24780 h 28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1068" h="281513">
                  <a:moveTo>
                    <a:pt x="18022" y="155514"/>
                  </a:moveTo>
                  <a:cubicBezTo>
                    <a:pt x="43833" y="221950"/>
                    <a:pt x="85374" y="265783"/>
                    <a:pt x="97440" y="277543"/>
                  </a:cubicBezTo>
                  <a:cubicBezTo>
                    <a:pt x="98814" y="278918"/>
                    <a:pt x="100494" y="279681"/>
                    <a:pt x="102327" y="279987"/>
                  </a:cubicBezTo>
                  <a:cubicBezTo>
                    <a:pt x="106298" y="280598"/>
                    <a:pt x="112865" y="281514"/>
                    <a:pt x="121112" y="281514"/>
                  </a:cubicBezTo>
                  <a:cubicBezTo>
                    <a:pt x="141883" y="281514"/>
                    <a:pt x="172276" y="276016"/>
                    <a:pt x="191978" y="247761"/>
                  </a:cubicBezTo>
                  <a:cubicBezTo>
                    <a:pt x="203738" y="230961"/>
                    <a:pt x="210458" y="207900"/>
                    <a:pt x="211069" y="181020"/>
                  </a:cubicBezTo>
                  <a:lnTo>
                    <a:pt x="211069" y="119471"/>
                  </a:lnTo>
                  <a:cubicBezTo>
                    <a:pt x="211069" y="116111"/>
                    <a:pt x="209236" y="113056"/>
                    <a:pt x="206334" y="111376"/>
                  </a:cubicBezTo>
                  <a:cubicBezTo>
                    <a:pt x="189687" y="102213"/>
                    <a:pt x="173040" y="90758"/>
                    <a:pt x="156698" y="77165"/>
                  </a:cubicBezTo>
                  <a:cubicBezTo>
                    <a:pt x="144327" y="66933"/>
                    <a:pt x="133636" y="53034"/>
                    <a:pt x="124167" y="40816"/>
                  </a:cubicBezTo>
                  <a:cubicBezTo>
                    <a:pt x="119891" y="35318"/>
                    <a:pt x="115920" y="30278"/>
                    <a:pt x="112407" y="26155"/>
                  </a:cubicBezTo>
                  <a:cubicBezTo>
                    <a:pt x="110727" y="24169"/>
                    <a:pt x="108131" y="23100"/>
                    <a:pt x="105534" y="23100"/>
                  </a:cubicBezTo>
                  <a:cubicBezTo>
                    <a:pt x="101869" y="23253"/>
                    <a:pt x="97440" y="23711"/>
                    <a:pt x="92705" y="24322"/>
                  </a:cubicBezTo>
                  <a:cubicBezTo>
                    <a:pt x="83847" y="25544"/>
                    <a:pt x="73920" y="26918"/>
                    <a:pt x="62771" y="23558"/>
                  </a:cubicBezTo>
                  <a:cubicBezTo>
                    <a:pt x="46734" y="18671"/>
                    <a:pt x="30240" y="11035"/>
                    <a:pt x="13745" y="1260"/>
                  </a:cubicBezTo>
                  <a:cubicBezTo>
                    <a:pt x="10844" y="-420"/>
                    <a:pt x="7331" y="-420"/>
                    <a:pt x="4582" y="1260"/>
                  </a:cubicBezTo>
                  <a:cubicBezTo>
                    <a:pt x="1680" y="2940"/>
                    <a:pt x="0" y="5995"/>
                    <a:pt x="0" y="9202"/>
                  </a:cubicBezTo>
                  <a:lnTo>
                    <a:pt x="0" y="71056"/>
                  </a:lnTo>
                  <a:cubicBezTo>
                    <a:pt x="764" y="97631"/>
                    <a:pt x="7025" y="126954"/>
                    <a:pt x="18175" y="155667"/>
                  </a:cubicBezTo>
                  <a:close/>
                  <a:moveTo>
                    <a:pt x="18327" y="24780"/>
                  </a:moveTo>
                  <a:cubicBezTo>
                    <a:pt x="31462" y="31653"/>
                    <a:pt x="44596" y="37151"/>
                    <a:pt x="57578" y="41122"/>
                  </a:cubicBezTo>
                  <a:cubicBezTo>
                    <a:pt x="72545" y="45704"/>
                    <a:pt x="85222" y="44024"/>
                    <a:pt x="95454" y="42496"/>
                  </a:cubicBezTo>
                  <a:cubicBezTo>
                    <a:pt x="97593" y="42191"/>
                    <a:pt x="99578" y="41885"/>
                    <a:pt x="101563" y="41733"/>
                  </a:cubicBezTo>
                  <a:cubicBezTo>
                    <a:pt x="104160" y="44787"/>
                    <a:pt x="106909" y="48453"/>
                    <a:pt x="109811" y="52271"/>
                  </a:cubicBezTo>
                  <a:cubicBezTo>
                    <a:pt x="119432" y="64642"/>
                    <a:pt x="131192" y="79914"/>
                    <a:pt x="145091" y="91369"/>
                  </a:cubicBezTo>
                  <a:cubicBezTo>
                    <a:pt x="160669" y="104503"/>
                    <a:pt x="176858" y="115653"/>
                    <a:pt x="192894" y="124969"/>
                  </a:cubicBezTo>
                  <a:lnTo>
                    <a:pt x="192894" y="181020"/>
                  </a:lnTo>
                  <a:cubicBezTo>
                    <a:pt x="192283" y="204081"/>
                    <a:pt x="186785" y="223630"/>
                    <a:pt x="177011" y="237529"/>
                  </a:cubicBezTo>
                  <a:cubicBezTo>
                    <a:pt x="157462" y="265325"/>
                    <a:pt x="124320" y="264714"/>
                    <a:pt x="108283" y="262576"/>
                  </a:cubicBezTo>
                  <a:cubicBezTo>
                    <a:pt x="96676" y="250816"/>
                    <a:pt x="58647" y="209274"/>
                    <a:pt x="35127" y="148947"/>
                  </a:cubicBezTo>
                  <a:cubicBezTo>
                    <a:pt x="24742" y="122220"/>
                    <a:pt x="18938" y="95187"/>
                    <a:pt x="18327" y="70751"/>
                  </a:cubicBezTo>
                  <a:lnTo>
                    <a:pt x="18327" y="24780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656">
              <a:extLst>
                <a:ext uri="{FF2B5EF4-FFF2-40B4-BE49-F238E27FC236}">
                  <a16:creationId xmlns:a16="http://schemas.microsoft.com/office/drawing/2014/main" id="{54812F0A-7DA6-4D3C-A6A0-BC2078B8E0BC}"/>
                </a:ext>
              </a:extLst>
            </p:cNvPr>
            <p:cNvSpPr/>
            <p:nvPr/>
          </p:nvSpPr>
          <p:spPr>
            <a:xfrm>
              <a:off x="11386973" y="2620432"/>
              <a:ext cx="200225" cy="262972"/>
            </a:xfrm>
            <a:custGeom>
              <a:avLst/>
              <a:gdLst>
                <a:gd name="connsiteX0" fmla="*/ 189534 w 200225"/>
                <a:gd name="connsiteY0" fmla="*/ 103526 h 262972"/>
                <a:gd name="connsiteX1" fmla="*/ 20160 w 200225"/>
                <a:gd name="connsiteY1" fmla="*/ 2268 h 262972"/>
                <a:gd name="connsiteX2" fmla="*/ 6415 w 200225"/>
                <a:gd name="connsiteY2" fmla="*/ 1657 h 262972"/>
                <a:gd name="connsiteX3" fmla="*/ 0 w 200225"/>
                <a:gd name="connsiteY3" fmla="*/ 13417 h 262972"/>
                <a:gd name="connsiteX4" fmla="*/ 9164 w 200225"/>
                <a:gd name="connsiteY4" fmla="*/ 22581 h 262972"/>
                <a:gd name="connsiteX5" fmla="*/ 14967 w 200225"/>
                <a:gd name="connsiteY5" fmla="*/ 20595 h 262972"/>
                <a:gd name="connsiteX6" fmla="*/ 180065 w 200225"/>
                <a:gd name="connsiteY6" fmla="*/ 119409 h 262972"/>
                <a:gd name="connsiteX7" fmla="*/ 181898 w 200225"/>
                <a:gd name="connsiteY7" fmla="*/ 122311 h 262972"/>
                <a:gd name="connsiteX8" fmla="*/ 181898 w 200225"/>
                <a:gd name="connsiteY8" fmla="*/ 253809 h 262972"/>
                <a:gd name="connsiteX9" fmla="*/ 191061 w 200225"/>
                <a:gd name="connsiteY9" fmla="*/ 262973 h 262972"/>
                <a:gd name="connsiteX10" fmla="*/ 200225 w 200225"/>
                <a:gd name="connsiteY10" fmla="*/ 253809 h 262972"/>
                <a:gd name="connsiteX11" fmla="*/ 200225 w 200225"/>
                <a:gd name="connsiteY11" fmla="*/ 122311 h 262972"/>
                <a:gd name="connsiteX12" fmla="*/ 189534 w 200225"/>
                <a:gd name="connsiteY12" fmla="*/ 103679 h 26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225" h="262972">
                  <a:moveTo>
                    <a:pt x="189534" y="103526"/>
                  </a:moveTo>
                  <a:lnTo>
                    <a:pt x="20160" y="2268"/>
                  </a:lnTo>
                  <a:cubicBezTo>
                    <a:pt x="15578" y="-481"/>
                    <a:pt x="10538" y="-787"/>
                    <a:pt x="6415" y="1657"/>
                  </a:cubicBezTo>
                  <a:cubicBezTo>
                    <a:pt x="2444" y="3948"/>
                    <a:pt x="0" y="8377"/>
                    <a:pt x="0" y="13417"/>
                  </a:cubicBezTo>
                  <a:cubicBezTo>
                    <a:pt x="0" y="18457"/>
                    <a:pt x="4124" y="22581"/>
                    <a:pt x="9164" y="22581"/>
                  </a:cubicBezTo>
                  <a:cubicBezTo>
                    <a:pt x="11302" y="22581"/>
                    <a:pt x="13440" y="21817"/>
                    <a:pt x="14967" y="20595"/>
                  </a:cubicBezTo>
                  <a:lnTo>
                    <a:pt x="180065" y="119409"/>
                  </a:lnTo>
                  <a:cubicBezTo>
                    <a:pt x="180065" y="119409"/>
                    <a:pt x="181745" y="121548"/>
                    <a:pt x="181898" y="122311"/>
                  </a:cubicBezTo>
                  <a:lnTo>
                    <a:pt x="181898" y="253809"/>
                  </a:lnTo>
                  <a:cubicBezTo>
                    <a:pt x="181898" y="258849"/>
                    <a:pt x="186021" y="262973"/>
                    <a:pt x="191061" y="262973"/>
                  </a:cubicBezTo>
                  <a:cubicBezTo>
                    <a:pt x="196101" y="262973"/>
                    <a:pt x="200225" y="258849"/>
                    <a:pt x="200225" y="253809"/>
                  </a:cubicBezTo>
                  <a:lnTo>
                    <a:pt x="200225" y="122311"/>
                  </a:lnTo>
                  <a:cubicBezTo>
                    <a:pt x="200225" y="115286"/>
                    <a:pt x="195643" y="107344"/>
                    <a:pt x="189534" y="103679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657">
              <a:extLst>
                <a:ext uri="{FF2B5EF4-FFF2-40B4-BE49-F238E27FC236}">
                  <a16:creationId xmlns:a16="http://schemas.microsoft.com/office/drawing/2014/main" id="{05ABEDDE-9D6B-44F3-B72C-B85E97A0D651}"/>
                </a:ext>
              </a:extLst>
            </p:cNvPr>
            <p:cNvSpPr/>
            <p:nvPr/>
          </p:nvSpPr>
          <p:spPr>
            <a:xfrm>
              <a:off x="11254711" y="2831623"/>
              <a:ext cx="323170" cy="151206"/>
            </a:xfrm>
            <a:custGeom>
              <a:avLst/>
              <a:gdLst>
                <a:gd name="connsiteX0" fmla="*/ 314770 w 323170"/>
                <a:gd name="connsiteY0" fmla="*/ 58196 h 151206"/>
                <a:gd name="connsiteX1" fmla="*/ 228480 w 323170"/>
                <a:gd name="connsiteY1" fmla="*/ 6574 h 151206"/>
                <a:gd name="connsiteX2" fmla="*/ 215956 w 323170"/>
                <a:gd name="connsiteY2" fmla="*/ 9782 h 151206"/>
                <a:gd name="connsiteX3" fmla="*/ 219163 w 323170"/>
                <a:gd name="connsiteY3" fmla="*/ 22305 h 151206"/>
                <a:gd name="connsiteX4" fmla="*/ 299803 w 323170"/>
                <a:gd name="connsiteY4" fmla="*/ 70567 h 151206"/>
                <a:gd name="connsiteX5" fmla="*/ 187854 w 323170"/>
                <a:gd name="connsiteY5" fmla="*/ 132574 h 151206"/>
                <a:gd name="connsiteX6" fmla="*/ 182203 w 323170"/>
                <a:gd name="connsiteY6" fmla="*/ 131810 h 151206"/>
                <a:gd name="connsiteX7" fmla="*/ 23367 w 323170"/>
                <a:gd name="connsiteY7" fmla="*/ 36814 h 151206"/>
                <a:gd name="connsiteX8" fmla="*/ 58800 w 323170"/>
                <a:gd name="connsiteY8" fmla="*/ 17265 h 151206"/>
                <a:gd name="connsiteX9" fmla="*/ 62313 w 323170"/>
                <a:gd name="connsiteY9" fmla="*/ 4742 h 151206"/>
                <a:gd name="connsiteX10" fmla="*/ 49789 w 323170"/>
                <a:gd name="connsiteY10" fmla="*/ 1229 h 151206"/>
                <a:gd name="connsiteX11" fmla="*/ 7331 w 323170"/>
                <a:gd name="connsiteY11" fmla="*/ 24749 h 151206"/>
                <a:gd name="connsiteX12" fmla="*/ 0 w 323170"/>
                <a:gd name="connsiteY12" fmla="*/ 36203 h 151206"/>
                <a:gd name="connsiteX13" fmla="*/ 8095 w 323170"/>
                <a:gd name="connsiteY13" fmla="*/ 49185 h 151206"/>
                <a:gd name="connsiteX14" fmla="*/ 172734 w 323170"/>
                <a:gd name="connsiteY14" fmla="*/ 147694 h 151206"/>
                <a:gd name="connsiteX15" fmla="*/ 186174 w 323170"/>
                <a:gd name="connsiteY15" fmla="*/ 151207 h 151206"/>
                <a:gd name="connsiteX16" fmla="*/ 196712 w 323170"/>
                <a:gd name="connsiteY16" fmla="*/ 148763 h 151206"/>
                <a:gd name="connsiteX17" fmla="*/ 315839 w 323170"/>
                <a:gd name="connsiteY17" fmla="*/ 82785 h 151206"/>
                <a:gd name="connsiteX18" fmla="*/ 323170 w 323170"/>
                <a:gd name="connsiteY18" fmla="*/ 71331 h 151206"/>
                <a:gd name="connsiteX19" fmla="*/ 315076 w 323170"/>
                <a:gd name="connsiteY19" fmla="*/ 58349 h 1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3170" h="151206">
                  <a:moveTo>
                    <a:pt x="314770" y="58196"/>
                  </a:moveTo>
                  <a:lnTo>
                    <a:pt x="228480" y="6574"/>
                  </a:lnTo>
                  <a:cubicBezTo>
                    <a:pt x="224203" y="3978"/>
                    <a:pt x="218552" y="5353"/>
                    <a:pt x="215956" y="9782"/>
                  </a:cubicBezTo>
                  <a:cubicBezTo>
                    <a:pt x="213360" y="14058"/>
                    <a:pt x="214734" y="19709"/>
                    <a:pt x="219163" y="22305"/>
                  </a:cubicBezTo>
                  <a:lnTo>
                    <a:pt x="299803" y="70567"/>
                  </a:lnTo>
                  <a:lnTo>
                    <a:pt x="187854" y="132574"/>
                  </a:lnTo>
                  <a:cubicBezTo>
                    <a:pt x="186938" y="133032"/>
                    <a:pt x="184036" y="132880"/>
                    <a:pt x="182203" y="131810"/>
                  </a:cubicBezTo>
                  <a:lnTo>
                    <a:pt x="23367" y="36814"/>
                  </a:lnTo>
                  <a:lnTo>
                    <a:pt x="58800" y="17265"/>
                  </a:lnTo>
                  <a:cubicBezTo>
                    <a:pt x="63229" y="14822"/>
                    <a:pt x="64909" y="9171"/>
                    <a:pt x="62313" y="4742"/>
                  </a:cubicBezTo>
                  <a:cubicBezTo>
                    <a:pt x="59869" y="313"/>
                    <a:pt x="54218" y="-1367"/>
                    <a:pt x="49789" y="1229"/>
                  </a:cubicBezTo>
                  <a:lnTo>
                    <a:pt x="7331" y="24749"/>
                  </a:lnTo>
                  <a:cubicBezTo>
                    <a:pt x="2749" y="27345"/>
                    <a:pt x="153" y="31469"/>
                    <a:pt x="0" y="36203"/>
                  </a:cubicBezTo>
                  <a:cubicBezTo>
                    <a:pt x="0" y="41243"/>
                    <a:pt x="2902" y="45978"/>
                    <a:pt x="8095" y="49185"/>
                  </a:cubicBezTo>
                  <a:lnTo>
                    <a:pt x="172734" y="147694"/>
                  </a:lnTo>
                  <a:cubicBezTo>
                    <a:pt x="176705" y="150138"/>
                    <a:pt x="181440" y="151207"/>
                    <a:pt x="186174" y="151207"/>
                  </a:cubicBezTo>
                  <a:cubicBezTo>
                    <a:pt x="189992" y="151207"/>
                    <a:pt x="193658" y="150443"/>
                    <a:pt x="196712" y="148763"/>
                  </a:cubicBezTo>
                  <a:lnTo>
                    <a:pt x="315839" y="82785"/>
                  </a:lnTo>
                  <a:cubicBezTo>
                    <a:pt x="320421" y="80341"/>
                    <a:pt x="323018" y="76065"/>
                    <a:pt x="323170" y="71331"/>
                  </a:cubicBezTo>
                  <a:cubicBezTo>
                    <a:pt x="323170" y="66291"/>
                    <a:pt x="320268" y="61403"/>
                    <a:pt x="315076" y="58349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658">
              <a:extLst>
                <a:ext uri="{FF2B5EF4-FFF2-40B4-BE49-F238E27FC236}">
                  <a16:creationId xmlns:a16="http://schemas.microsoft.com/office/drawing/2014/main" id="{BF5CB7C1-1190-44C7-ABB5-427F435BA61C}"/>
                </a:ext>
              </a:extLst>
            </p:cNvPr>
            <p:cNvSpPr/>
            <p:nvPr/>
          </p:nvSpPr>
          <p:spPr>
            <a:xfrm>
              <a:off x="11500551" y="2884270"/>
              <a:ext cx="30952" cy="25709"/>
            </a:xfrm>
            <a:custGeom>
              <a:avLst/>
              <a:gdLst>
                <a:gd name="connsiteX0" fmla="*/ 4480 w 30952"/>
                <a:gd name="connsiteY0" fmla="*/ 17004 h 25709"/>
                <a:gd name="connsiteX1" fmla="*/ 17156 w 30952"/>
                <a:gd name="connsiteY1" fmla="*/ 24487 h 25709"/>
                <a:gd name="connsiteX2" fmla="*/ 21738 w 30952"/>
                <a:gd name="connsiteY2" fmla="*/ 25709 h 25709"/>
                <a:gd name="connsiteX3" fmla="*/ 29680 w 30952"/>
                <a:gd name="connsiteY3" fmla="*/ 21280 h 25709"/>
                <a:gd name="connsiteX4" fmla="*/ 26473 w 30952"/>
                <a:gd name="connsiteY4" fmla="*/ 8756 h 25709"/>
                <a:gd name="connsiteX5" fmla="*/ 13796 w 30952"/>
                <a:gd name="connsiteY5" fmla="*/ 1273 h 25709"/>
                <a:gd name="connsiteX6" fmla="*/ 1273 w 30952"/>
                <a:gd name="connsiteY6" fmla="*/ 4480 h 25709"/>
                <a:gd name="connsiteX7" fmla="*/ 4480 w 30952"/>
                <a:gd name="connsiteY7" fmla="*/ 17004 h 2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52" h="25709">
                  <a:moveTo>
                    <a:pt x="4480" y="17004"/>
                  </a:moveTo>
                  <a:lnTo>
                    <a:pt x="17156" y="24487"/>
                  </a:lnTo>
                  <a:cubicBezTo>
                    <a:pt x="18684" y="25404"/>
                    <a:pt x="20211" y="25709"/>
                    <a:pt x="21738" y="25709"/>
                  </a:cubicBezTo>
                  <a:cubicBezTo>
                    <a:pt x="24945" y="25709"/>
                    <a:pt x="28000" y="24029"/>
                    <a:pt x="29680" y="21280"/>
                  </a:cubicBezTo>
                  <a:cubicBezTo>
                    <a:pt x="32276" y="16851"/>
                    <a:pt x="30749" y="11353"/>
                    <a:pt x="26473" y="8756"/>
                  </a:cubicBezTo>
                  <a:lnTo>
                    <a:pt x="13796" y="1273"/>
                  </a:lnTo>
                  <a:cubicBezTo>
                    <a:pt x="9367" y="-1324"/>
                    <a:pt x="3869" y="204"/>
                    <a:pt x="1273" y="4480"/>
                  </a:cubicBezTo>
                  <a:cubicBezTo>
                    <a:pt x="-1324" y="8756"/>
                    <a:pt x="204" y="14407"/>
                    <a:pt x="4480" y="17004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659">
              <a:extLst>
                <a:ext uri="{FF2B5EF4-FFF2-40B4-BE49-F238E27FC236}">
                  <a16:creationId xmlns:a16="http://schemas.microsoft.com/office/drawing/2014/main" id="{ABEF751F-71F5-4C9E-AC2E-563220F7F809}"/>
                </a:ext>
              </a:extLst>
            </p:cNvPr>
            <p:cNvSpPr/>
            <p:nvPr/>
          </p:nvSpPr>
          <p:spPr>
            <a:xfrm>
              <a:off x="11465424" y="2862701"/>
              <a:ext cx="31105" cy="25743"/>
            </a:xfrm>
            <a:custGeom>
              <a:avLst/>
              <a:gdLst>
                <a:gd name="connsiteX0" fmla="*/ 26473 w 31105"/>
                <a:gd name="connsiteY0" fmla="*/ 8791 h 25743"/>
                <a:gd name="connsiteX1" fmla="*/ 13796 w 31105"/>
                <a:gd name="connsiteY1" fmla="*/ 1307 h 25743"/>
                <a:gd name="connsiteX2" fmla="*/ 1273 w 31105"/>
                <a:gd name="connsiteY2" fmla="*/ 4514 h 25743"/>
                <a:gd name="connsiteX3" fmla="*/ 4480 w 31105"/>
                <a:gd name="connsiteY3" fmla="*/ 17038 h 25743"/>
                <a:gd name="connsiteX4" fmla="*/ 17156 w 31105"/>
                <a:gd name="connsiteY4" fmla="*/ 24522 h 25743"/>
                <a:gd name="connsiteX5" fmla="*/ 21891 w 31105"/>
                <a:gd name="connsiteY5" fmla="*/ 25744 h 25743"/>
                <a:gd name="connsiteX6" fmla="*/ 29833 w 31105"/>
                <a:gd name="connsiteY6" fmla="*/ 21314 h 25743"/>
                <a:gd name="connsiteX7" fmla="*/ 26625 w 31105"/>
                <a:gd name="connsiteY7" fmla="*/ 8791 h 2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05" h="25743">
                  <a:moveTo>
                    <a:pt x="26473" y="8791"/>
                  </a:moveTo>
                  <a:lnTo>
                    <a:pt x="13796" y="1307"/>
                  </a:lnTo>
                  <a:cubicBezTo>
                    <a:pt x="9367" y="-1289"/>
                    <a:pt x="3869" y="85"/>
                    <a:pt x="1273" y="4514"/>
                  </a:cubicBezTo>
                  <a:cubicBezTo>
                    <a:pt x="-1324" y="8944"/>
                    <a:pt x="204" y="14442"/>
                    <a:pt x="4480" y="17038"/>
                  </a:cubicBezTo>
                  <a:lnTo>
                    <a:pt x="17156" y="24522"/>
                  </a:lnTo>
                  <a:cubicBezTo>
                    <a:pt x="18684" y="25438"/>
                    <a:pt x="20211" y="25744"/>
                    <a:pt x="21891" y="25744"/>
                  </a:cubicBezTo>
                  <a:cubicBezTo>
                    <a:pt x="25098" y="25744"/>
                    <a:pt x="28000" y="24216"/>
                    <a:pt x="29833" y="21314"/>
                  </a:cubicBezTo>
                  <a:cubicBezTo>
                    <a:pt x="32429" y="16885"/>
                    <a:pt x="30902" y="11387"/>
                    <a:pt x="26625" y="8791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660">
              <a:extLst>
                <a:ext uri="{FF2B5EF4-FFF2-40B4-BE49-F238E27FC236}">
                  <a16:creationId xmlns:a16="http://schemas.microsoft.com/office/drawing/2014/main" id="{D4E4A355-19DE-45D5-946D-ED87E1D6CAAA}"/>
                </a:ext>
              </a:extLst>
            </p:cNvPr>
            <p:cNvSpPr/>
            <p:nvPr/>
          </p:nvSpPr>
          <p:spPr>
            <a:xfrm>
              <a:off x="11472296" y="2898592"/>
              <a:ext cx="30952" cy="25743"/>
            </a:xfrm>
            <a:custGeom>
              <a:avLst/>
              <a:gdLst>
                <a:gd name="connsiteX0" fmla="*/ 13796 w 30952"/>
                <a:gd name="connsiteY0" fmla="*/ 1307 h 25743"/>
                <a:gd name="connsiteX1" fmla="*/ 1273 w 30952"/>
                <a:gd name="connsiteY1" fmla="*/ 4514 h 25743"/>
                <a:gd name="connsiteX2" fmla="*/ 4480 w 30952"/>
                <a:gd name="connsiteY2" fmla="*/ 17038 h 25743"/>
                <a:gd name="connsiteX3" fmla="*/ 17156 w 30952"/>
                <a:gd name="connsiteY3" fmla="*/ 24522 h 25743"/>
                <a:gd name="connsiteX4" fmla="*/ 21738 w 30952"/>
                <a:gd name="connsiteY4" fmla="*/ 25743 h 25743"/>
                <a:gd name="connsiteX5" fmla="*/ 29680 w 30952"/>
                <a:gd name="connsiteY5" fmla="*/ 21314 h 25743"/>
                <a:gd name="connsiteX6" fmla="*/ 26473 w 30952"/>
                <a:gd name="connsiteY6" fmla="*/ 8791 h 25743"/>
                <a:gd name="connsiteX7" fmla="*/ 13796 w 30952"/>
                <a:gd name="connsiteY7" fmla="*/ 1307 h 2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52" h="25743">
                  <a:moveTo>
                    <a:pt x="13796" y="1307"/>
                  </a:moveTo>
                  <a:cubicBezTo>
                    <a:pt x="9520" y="-1289"/>
                    <a:pt x="3869" y="85"/>
                    <a:pt x="1273" y="4514"/>
                  </a:cubicBezTo>
                  <a:cubicBezTo>
                    <a:pt x="-1324" y="8944"/>
                    <a:pt x="204" y="14442"/>
                    <a:pt x="4480" y="17038"/>
                  </a:cubicBezTo>
                  <a:lnTo>
                    <a:pt x="17156" y="24522"/>
                  </a:lnTo>
                  <a:cubicBezTo>
                    <a:pt x="18684" y="25438"/>
                    <a:pt x="20211" y="25743"/>
                    <a:pt x="21738" y="25743"/>
                  </a:cubicBezTo>
                  <a:cubicBezTo>
                    <a:pt x="24945" y="25743"/>
                    <a:pt x="27847" y="24216"/>
                    <a:pt x="29680" y="21314"/>
                  </a:cubicBezTo>
                  <a:cubicBezTo>
                    <a:pt x="32276" y="16885"/>
                    <a:pt x="30749" y="11387"/>
                    <a:pt x="26473" y="8791"/>
                  </a:cubicBezTo>
                  <a:lnTo>
                    <a:pt x="13796" y="1307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661">
              <a:extLst>
                <a:ext uri="{FF2B5EF4-FFF2-40B4-BE49-F238E27FC236}">
                  <a16:creationId xmlns:a16="http://schemas.microsoft.com/office/drawing/2014/main" id="{68A4BF46-EA5B-4E7D-80C1-86FC558E97CC}"/>
                </a:ext>
              </a:extLst>
            </p:cNvPr>
            <p:cNvSpPr/>
            <p:nvPr/>
          </p:nvSpPr>
          <p:spPr>
            <a:xfrm>
              <a:off x="11437322" y="2877245"/>
              <a:ext cx="30952" cy="25709"/>
            </a:xfrm>
            <a:custGeom>
              <a:avLst/>
              <a:gdLst>
                <a:gd name="connsiteX0" fmla="*/ 26473 w 30952"/>
                <a:gd name="connsiteY0" fmla="*/ 8756 h 25709"/>
                <a:gd name="connsiteX1" fmla="*/ 13796 w 30952"/>
                <a:gd name="connsiteY1" fmla="*/ 1273 h 25709"/>
                <a:gd name="connsiteX2" fmla="*/ 1273 w 30952"/>
                <a:gd name="connsiteY2" fmla="*/ 4480 h 25709"/>
                <a:gd name="connsiteX3" fmla="*/ 4480 w 30952"/>
                <a:gd name="connsiteY3" fmla="*/ 17004 h 25709"/>
                <a:gd name="connsiteX4" fmla="*/ 17156 w 30952"/>
                <a:gd name="connsiteY4" fmla="*/ 24487 h 25709"/>
                <a:gd name="connsiteX5" fmla="*/ 21738 w 30952"/>
                <a:gd name="connsiteY5" fmla="*/ 25709 h 25709"/>
                <a:gd name="connsiteX6" fmla="*/ 29680 w 30952"/>
                <a:gd name="connsiteY6" fmla="*/ 21280 h 25709"/>
                <a:gd name="connsiteX7" fmla="*/ 26473 w 30952"/>
                <a:gd name="connsiteY7" fmla="*/ 8756 h 2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52" h="25709">
                  <a:moveTo>
                    <a:pt x="26473" y="8756"/>
                  </a:moveTo>
                  <a:lnTo>
                    <a:pt x="13796" y="1273"/>
                  </a:lnTo>
                  <a:cubicBezTo>
                    <a:pt x="9367" y="-1324"/>
                    <a:pt x="3869" y="204"/>
                    <a:pt x="1273" y="4480"/>
                  </a:cubicBezTo>
                  <a:cubicBezTo>
                    <a:pt x="-1324" y="8756"/>
                    <a:pt x="204" y="14407"/>
                    <a:pt x="4480" y="17004"/>
                  </a:cubicBezTo>
                  <a:lnTo>
                    <a:pt x="17156" y="24487"/>
                  </a:lnTo>
                  <a:cubicBezTo>
                    <a:pt x="18684" y="25404"/>
                    <a:pt x="20211" y="25709"/>
                    <a:pt x="21738" y="25709"/>
                  </a:cubicBezTo>
                  <a:cubicBezTo>
                    <a:pt x="24945" y="25709"/>
                    <a:pt x="28000" y="24029"/>
                    <a:pt x="29680" y="21280"/>
                  </a:cubicBezTo>
                  <a:cubicBezTo>
                    <a:pt x="32276" y="16851"/>
                    <a:pt x="30749" y="11353"/>
                    <a:pt x="26473" y="8756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662">
              <a:extLst>
                <a:ext uri="{FF2B5EF4-FFF2-40B4-BE49-F238E27FC236}">
                  <a16:creationId xmlns:a16="http://schemas.microsoft.com/office/drawing/2014/main" id="{118B042C-0F37-437A-BFF5-672E91B0D071}"/>
                </a:ext>
              </a:extLst>
            </p:cNvPr>
            <p:cNvSpPr/>
            <p:nvPr/>
          </p:nvSpPr>
          <p:spPr>
            <a:xfrm>
              <a:off x="11333283" y="2691500"/>
              <a:ext cx="50412" cy="119358"/>
            </a:xfrm>
            <a:custGeom>
              <a:avLst/>
              <a:gdLst>
                <a:gd name="connsiteX0" fmla="*/ 15661 w 50412"/>
                <a:gd name="connsiteY0" fmla="*/ 61323 h 119358"/>
                <a:gd name="connsiteX1" fmla="*/ 16119 w 50412"/>
                <a:gd name="connsiteY1" fmla="*/ 61628 h 119358"/>
                <a:gd name="connsiteX2" fmla="*/ 16119 w 50412"/>
                <a:gd name="connsiteY2" fmla="*/ 110195 h 119358"/>
                <a:gd name="connsiteX3" fmla="*/ 25283 w 50412"/>
                <a:gd name="connsiteY3" fmla="*/ 119359 h 119358"/>
                <a:gd name="connsiteX4" fmla="*/ 34446 w 50412"/>
                <a:gd name="connsiteY4" fmla="*/ 110195 h 119358"/>
                <a:gd name="connsiteX5" fmla="*/ 34446 w 50412"/>
                <a:gd name="connsiteY5" fmla="*/ 67126 h 119358"/>
                <a:gd name="connsiteX6" fmla="*/ 36737 w 50412"/>
                <a:gd name="connsiteY6" fmla="*/ 66668 h 119358"/>
                <a:gd name="connsiteX7" fmla="*/ 47428 w 50412"/>
                <a:gd name="connsiteY7" fmla="*/ 26043 h 119358"/>
                <a:gd name="connsiteX8" fmla="*/ 34904 w 50412"/>
                <a:gd name="connsiteY8" fmla="*/ 6494 h 119358"/>
                <a:gd name="connsiteX9" fmla="*/ 13675 w 50412"/>
                <a:gd name="connsiteY9" fmla="*/ 996 h 119358"/>
                <a:gd name="connsiteX10" fmla="*/ 2984 w 50412"/>
                <a:gd name="connsiteY10" fmla="*/ 41621 h 119358"/>
                <a:gd name="connsiteX11" fmla="*/ 15508 w 50412"/>
                <a:gd name="connsiteY11" fmla="*/ 61170 h 119358"/>
                <a:gd name="connsiteX12" fmla="*/ 19937 w 50412"/>
                <a:gd name="connsiteY12" fmla="*/ 18559 h 119358"/>
                <a:gd name="connsiteX13" fmla="*/ 30170 w 50412"/>
                <a:gd name="connsiteY13" fmla="*/ 32305 h 119358"/>
                <a:gd name="connsiteX14" fmla="*/ 30934 w 50412"/>
                <a:gd name="connsiteY14" fmla="*/ 49563 h 119358"/>
                <a:gd name="connsiteX15" fmla="*/ 20395 w 50412"/>
                <a:gd name="connsiteY15" fmla="*/ 35817 h 119358"/>
                <a:gd name="connsiteX16" fmla="*/ 19937 w 50412"/>
                <a:gd name="connsiteY16" fmla="*/ 18712 h 11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12" h="119358">
                  <a:moveTo>
                    <a:pt x="15661" y="61323"/>
                  </a:moveTo>
                  <a:cubicBezTo>
                    <a:pt x="15661" y="61323"/>
                    <a:pt x="15966" y="61475"/>
                    <a:pt x="16119" y="61628"/>
                  </a:cubicBezTo>
                  <a:lnTo>
                    <a:pt x="16119" y="110195"/>
                  </a:lnTo>
                  <a:cubicBezTo>
                    <a:pt x="16119" y="115235"/>
                    <a:pt x="20243" y="119359"/>
                    <a:pt x="25283" y="119359"/>
                  </a:cubicBezTo>
                  <a:cubicBezTo>
                    <a:pt x="30323" y="119359"/>
                    <a:pt x="34446" y="115235"/>
                    <a:pt x="34446" y="110195"/>
                  </a:cubicBezTo>
                  <a:lnTo>
                    <a:pt x="34446" y="67126"/>
                  </a:lnTo>
                  <a:cubicBezTo>
                    <a:pt x="35210" y="66974"/>
                    <a:pt x="35973" y="67126"/>
                    <a:pt x="36737" y="66668"/>
                  </a:cubicBezTo>
                  <a:cubicBezTo>
                    <a:pt x="49413" y="62239"/>
                    <a:pt x="53995" y="44828"/>
                    <a:pt x="47428" y="26043"/>
                  </a:cubicBezTo>
                  <a:cubicBezTo>
                    <a:pt x="44679" y="18101"/>
                    <a:pt x="40250" y="11228"/>
                    <a:pt x="34904" y="6494"/>
                  </a:cubicBezTo>
                  <a:cubicBezTo>
                    <a:pt x="28184" y="690"/>
                    <a:pt x="20548" y="-1448"/>
                    <a:pt x="13675" y="996"/>
                  </a:cubicBezTo>
                  <a:cubicBezTo>
                    <a:pt x="999" y="5425"/>
                    <a:pt x="-3583" y="22836"/>
                    <a:pt x="2984" y="41621"/>
                  </a:cubicBezTo>
                  <a:cubicBezTo>
                    <a:pt x="5734" y="49563"/>
                    <a:pt x="10163" y="56435"/>
                    <a:pt x="15508" y="61170"/>
                  </a:cubicBezTo>
                  <a:close/>
                  <a:moveTo>
                    <a:pt x="19937" y="18559"/>
                  </a:moveTo>
                  <a:cubicBezTo>
                    <a:pt x="21923" y="19017"/>
                    <a:pt x="27115" y="23141"/>
                    <a:pt x="30170" y="32305"/>
                  </a:cubicBezTo>
                  <a:cubicBezTo>
                    <a:pt x="33530" y="41926"/>
                    <a:pt x="31697" y="48646"/>
                    <a:pt x="30934" y="49563"/>
                  </a:cubicBezTo>
                  <a:cubicBezTo>
                    <a:pt x="29254" y="49563"/>
                    <a:pt x="23755" y="45439"/>
                    <a:pt x="20395" y="35817"/>
                  </a:cubicBezTo>
                  <a:cubicBezTo>
                    <a:pt x="17188" y="26806"/>
                    <a:pt x="18715" y="20239"/>
                    <a:pt x="19937" y="18712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663">
              <a:extLst>
                <a:ext uri="{FF2B5EF4-FFF2-40B4-BE49-F238E27FC236}">
                  <a16:creationId xmlns:a16="http://schemas.microsoft.com/office/drawing/2014/main" id="{D0870577-A6C2-4FAA-8054-3A740C1B818F}"/>
                </a:ext>
              </a:extLst>
            </p:cNvPr>
            <p:cNvSpPr/>
            <p:nvPr/>
          </p:nvSpPr>
          <p:spPr>
            <a:xfrm>
              <a:off x="11558638" y="2475675"/>
              <a:ext cx="116541" cy="248130"/>
            </a:xfrm>
            <a:custGeom>
              <a:avLst/>
              <a:gdLst>
                <a:gd name="connsiteX0" fmla="*/ 112102 w 116541"/>
                <a:gd name="connsiteY0" fmla="*/ 15832 h 248130"/>
                <a:gd name="connsiteX1" fmla="*/ 82931 w 116541"/>
                <a:gd name="connsiteY1" fmla="*/ 1781 h 248130"/>
                <a:gd name="connsiteX2" fmla="*/ 79266 w 116541"/>
                <a:gd name="connsiteY2" fmla="*/ 14152 h 248130"/>
                <a:gd name="connsiteX3" fmla="*/ 90568 w 116541"/>
                <a:gd name="connsiteY3" fmla="*/ 18429 h 248130"/>
                <a:gd name="connsiteX4" fmla="*/ 96066 w 116541"/>
                <a:gd name="connsiteY4" fmla="*/ 24538 h 248130"/>
                <a:gd name="connsiteX5" fmla="*/ 98051 w 116541"/>
                <a:gd name="connsiteY5" fmla="*/ 31105 h 248130"/>
                <a:gd name="connsiteX6" fmla="*/ 92706 w 116541"/>
                <a:gd name="connsiteY6" fmla="*/ 32938 h 248130"/>
                <a:gd name="connsiteX7" fmla="*/ 89040 w 116541"/>
                <a:gd name="connsiteY7" fmla="*/ 40116 h 248130"/>
                <a:gd name="connsiteX8" fmla="*/ 87666 w 116541"/>
                <a:gd name="connsiteY8" fmla="*/ 207352 h 248130"/>
                <a:gd name="connsiteX9" fmla="*/ 77586 w 116541"/>
                <a:gd name="connsiteY9" fmla="*/ 228428 h 248130"/>
                <a:gd name="connsiteX10" fmla="*/ 39099 w 116541"/>
                <a:gd name="connsiteY10" fmla="*/ 207505 h 248130"/>
                <a:gd name="connsiteX11" fmla="*/ 18328 w 116541"/>
                <a:gd name="connsiteY11" fmla="*/ 158174 h 248130"/>
                <a:gd name="connsiteX12" fmla="*/ 18481 w 116541"/>
                <a:gd name="connsiteY12" fmla="*/ 153898 h 248130"/>
                <a:gd name="connsiteX13" fmla="*/ 27644 w 116541"/>
                <a:gd name="connsiteY13" fmla="*/ 156647 h 248130"/>
                <a:gd name="connsiteX14" fmla="*/ 34211 w 116541"/>
                <a:gd name="connsiteY14" fmla="*/ 145498 h 248130"/>
                <a:gd name="connsiteX15" fmla="*/ 23368 w 116541"/>
                <a:gd name="connsiteY15" fmla="*/ 104261 h 248130"/>
                <a:gd name="connsiteX16" fmla="*/ 13899 w 116541"/>
                <a:gd name="connsiteY16" fmla="*/ 97389 h 248130"/>
                <a:gd name="connsiteX17" fmla="*/ 5346 w 116541"/>
                <a:gd name="connsiteY17" fmla="*/ 105330 h 248130"/>
                <a:gd name="connsiteX18" fmla="*/ 1 w 116541"/>
                <a:gd name="connsiteY18" fmla="*/ 157868 h 248130"/>
                <a:gd name="connsiteX19" fmla="*/ 25200 w 116541"/>
                <a:gd name="connsiteY19" fmla="*/ 219265 h 248130"/>
                <a:gd name="connsiteX20" fmla="*/ 70560 w 116541"/>
                <a:gd name="connsiteY20" fmla="*/ 248130 h 248130"/>
                <a:gd name="connsiteX21" fmla="*/ 84000 w 116541"/>
                <a:gd name="connsiteY21" fmla="*/ 245534 h 248130"/>
                <a:gd name="connsiteX22" fmla="*/ 106146 w 116541"/>
                <a:gd name="connsiteY22" fmla="*/ 207352 h 248130"/>
                <a:gd name="connsiteX23" fmla="*/ 107520 w 116541"/>
                <a:gd name="connsiteY23" fmla="*/ 47905 h 248130"/>
                <a:gd name="connsiteX24" fmla="*/ 107979 w 116541"/>
                <a:gd name="connsiteY24" fmla="*/ 47752 h 248130"/>
                <a:gd name="connsiteX25" fmla="*/ 116531 w 116541"/>
                <a:gd name="connsiteY25" fmla="*/ 32327 h 248130"/>
                <a:gd name="connsiteX26" fmla="*/ 112255 w 116541"/>
                <a:gd name="connsiteY26" fmla="*/ 15832 h 24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6541" h="248130">
                  <a:moveTo>
                    <a:pt x="112102" y="15832"/>
                  </a:moveTo>
                  <a:cubicBezTo>
                    <a:pt x="105077" y="2698"/>
                    <a:pt x="92553" y="-3259"/>
                    <a:pt x="82931" y="1781"/>
                  </a:cubicBezTo>
                  <a:cubicBezTo>
                    <a:pt x="78502" y="4225"/>
                    <a:pt x="76822" y="9723"/>
                    <a:pt x="79266" y="14152"/>
                  </a:cubicBezTo>
                  <a:cubicBezTo>
                    <a:pt x="81404" y="18276"/>
                    <a:pt x="86291" y="19956"/>
                    <a:pt x="90568" y="18429"/>
                  </a:cubicBezTo>
                  <a:cubicBezTo>
                    <a:pt x="91637" y="19040"/>
                    <a:pt x="94080" y="20720"/>
                    <a:pt x="96066" y="24538"/>
                  </a:cubicBezTo>
                  <a:cubicBezTo>
                    <a:pt x="97440" y="27134"/>
                    <a:pt x="98051" y="29578"/>
                    <a:pt x="98051" y="31105"/>
                  </a:cubicBezTo>
                  <a:cubicBezTo>
                    <a:pt x="96219" y="31105"/>
                    <a:pt x="94233" y="31716"/>
                    <a:pt x="92706" y="32938"/>
                  </a:cubicBezTo>
                  <a:cubicBezTo>
                    <a:pt x="90415" y="34618"/>
                    <a:pt x="89040" y="37367"/>
                    <a:pt x="89040" y="40116"/>
                  </a:cubicBezTo>
                  <a:lnTo>
                    <a:pt x="87666" y="207352"/>
                  </a:lnTo>
                  <a:cubicBezTo>
                    <a:pt x="87666" y="207352"/>
                    <a:pt x="87208" y="224916"/>
                    <a:pt x="77586" y="228428"/>
                  </a:cubicBezTo>
                  <a:cubicBezTo>
                    <a:pt x="72088" y="230566"/>
                    <a:pt x="61702" y="234232"/>
                    <a:pt x="39099" y="207505"/>
                  </a:cubicBezTo>
                  <a:cubicBezTo>
                    <a:pt x="18022" y="182610"/>
                    <a:pt x="18175" y="165505"/>
                    <a:pt x="18328" y="158174"/>
                  </a:cubicBezTo>
                  <a:cubicBezTo>
                    <a:pt x="18328" y="156952"/>
                    <a:pt x="18328" y="155577"/>
                    <a:pt x="18481" y="153898"/>
                  </a:cubicBezTo>
                  <a:cubicBezTo>
                    <a:pt x="20771" y="156341"/>
                    <a:pt x="24131" y="157563"/>
                    <a:pt x="27644" y="156647"/>
                  </a:cubicBezTo>
                  <a:cubicBezTo>
                    <a:pt x="32531" y="155425"/>
                    <a:pt x="35433" y="150385"/>
                    <a:pt x="34211" y="145498"/>
                  </a:cubicBezTo>
                  <a:lnTo>
                    <a:pt x="23368" y="104261"/>
                  </a:lnTo>
                  <a:cubicBezTo>
                    <a:pt x="22299" y="99985"/>
                    <a:pt x="18328" y="97236"/>
                    <a:pt x="13899" y="97389"/>
                  </a:cubicBezTo>
                  <a:cubicBezTo>
                    <a:pt x="9470" y="97694"/>
                    <a:pt x="5957" y="101054"/>
                    <a:pt x="5346" y="105330"/>
                  </a:cubicBezTo>
                  <a:cubicBezTo>
                    <a:pt x="5193" y="106858"/>
                    <a:pt x="306" y="143512"/>
                    <a:pt x="1" y="157868"/>
                  </a:cubicBezTo>
                  <a:cubicBezTo>
                    <a:pt x="1" y="166421"/>
                    <a:pt x="-458" y="189177"/>
                    <a:pt x="25200" y="219265"/>
                  </a:cubicBezTo>
                  <a:cubicBezTo>
                    <a:pt x="41848" y="238966"/>
                    <a:pt x="56051" y="248130"/>
                    <a:pt x="70560" y="248130"/>
                  </a:cubicBezTo>
                  <a:cubicBezTo>
                    <a:pt x="74989" y="248130"/>
                    <a:pt x="79419" y="247214"/>
                    <a:pt x="84000" y="245534"/>
                  </a:cubicBezTo>
                  <a:cubicBezTo>
                    <a:pt x="105688" y="237592"/>
                    <a:pt x="106146" y="208574"/>
                    <a:pt x="106146" y="207352"/>
                  </a:cubicBezTo>
                  <a:lnTo>
                    <a:pt x="107520" y="47905"/>
                  </a:lnTo>
                  <a:cubicBezTo>
                    <a:pt x="107520" y="47905"/>
                    <a:pt x="107826" y="47905"/>
                    <a:pt x="107979" y="47752"/>
                  </a:cubicBezTo>
                  <a:cubicBezTo>
                    <a:pt x="113171" y="45003"/>
                    <a:pt x="116379" y="39352"/>
                    <a:pt x="116531" y="32327"/>
                  </a:cubicBezTo>
                  <a:cubicBezTo>
                    <a:pt x="116684" y="26981"/>
                    <a:pt x="115157" y="21178"/>
                    <a:pt x="112255" y="15832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664">
              <a:extLst>
                <a:ext uri="{FF2B5EF4-FFF2-40B4-BE49-F238E27FC236}">
                  <a16:creationId xmlns:a16="http://schemas.microsoft.com/office/drawing/2014/main" id="{3A81CEE2-B24E-42F5-955C-A95EFA439749}"/>
                </a:ext>
              </a:extLst>
            </p:cNvPr>
            <p:cNvSpPr/>
            <p:nvPr/>
          </p:nvSpPr>
          <p:spPr>
            <a:xfrm>
              <a:off x="11168090" y="2669956"/>
              <a:ext cx="89064" cy="184277"/>
            </a:xfrm>
            <a:custGeom>
              <a:avLst/>
              <a:gdLst>
                <a:gd name="connsiteX0" fmla="*/ 89065 w 89064"/>
                <a:gd name="connsiteY0" fmla="*/ 116008 h 184277"/>
                <a:gd name="connsiteX1" fmla="*/ 85246 w 89064"/>
                <a:gd name="connsiteY1" fmla="*/ 77827 h 184277"/>
                <a:gd name="connsiteX2" fmla="*/ 76694 w 89064"/>
                <a:gd name="connsiteY2" fmla="*/ 69885 h 184277"/>
                <a:gd name="connsiteX3" fmla="*/ 67225 w 89064"/>
                <a:gd name="connsiteY3" fmla="*/ 76758 h 184277"/>
                <a:gd name="connsiteX4" fmla="*/ 59283 w 89064"/>
                <a:gd name="connsiteY4" fmla="*/ 106539 h 184277"/>
                <a:gd name="connsiteX5" fmla="*/ 65850 w 89064"/>
                <a:gd name="connsiteY5" fmla="*/ 117688 h 184277"/>
                <a:gd name="connsiteX6" fmla="*/ 70737 w 89064"/>
                <a:gd name="connsiteY6" fmla="*/ 117688 h 184277"/>
                <a:gd name="connsiteX7" fmla="*/ 56381 w 89064"/>
                <a:gd name="connsiteY7" fmla="*/ 150372 h 184277"/>
                <a:gd name="connsiteX8" fmla="*/ 31334 w 89064"/>
                <a:gd name="connsiteY8" fmla="*/ 164881 h 184277"/>
                <a:gd name="connsiteX9" fmla="*/ 25683 w 89064"/>
                <a:gd name="connsiteY9" fmla="*/ 152052 h 184277"/>
                <a:gd name="connsiteX10" fmla="*/ 24614 w 89064"/>
                <a:gd name="connsiteY10" fmla="*/ 31245 h 184277"/>
                <a:gd name="connsiteX11" fmla="*/ 20948 w 89064"/>
                <a:gd name="connsiteY11" fmla="*/ 24067 h 184277"/>
                <a:gd name="connsiteX12" fmla="*/ 18657 w 89064"/>
                <a:gd name="connsiteY12" fmla="*/ 22845 h 184277"/>
                <a:gd name="connsiteX13" fmla="*/ 19421 w 89064"/>
                <a:gd name="connsiteY13" fmla="*/ 21318 h 184277"/>
                <a:gd name="connsiteX14" fmla="*/ 21559 w 89064"/>
                <a:gd name="connsiteY14" fmla="*/ 18569 h 184277"/>
                <a:gd name="connsiteX15" fmla="*/ 31487 w 89064"/>
                <a:gd name="connsiteY15" fmla="*/ 13987 h 184277"/>
                <a:gd name="connsiteX16" fmla="*/ 27821 w 89064"/>
                <a:gd name="connsiteY16" fmla="*/ 1616 h 184277"/>
                <a:gd name="connsiteX17" fmla="*/ 12548 w 89064"/>
                <a:gd name="connsiteY17" fmla="*/ 2685 h 184277"/>
                <a:gd name="connsiteX18" fmla="*/ 3385 w 89064"/>
                <a:gd name="connsiteY18" fmla="*/ 12765 h 184277"/>
                <a:gd name="connsiteX19" fmla="*/ 788 w 89064"/>
                <a:gd name="connsiteY19" fmla="*/ 30787 h 184277"/>
                <a:gd name="connsiteX20" fmla="*/ 6592 w 89064"/>
                <a:gd name="connsiteY20" fmla="*/ 38729 h 184277"/>
                <a:gd name="connsiteX21" fmla="*/ 7508 w 89064"/>
                <a:gd name="connsiteY21" fmla="*/ 152357 h 184277"/>
                <a:gd name="connsiteX22" fmla="*/ 25072 w 89064"/>
                <a:gd name="connsiteY22" fmla="*/ 182292 h 184277"/>
                <a:gd name="connsiteX23" fmla="*/ 35457 w 89064"/>
                <a:gd name="connsiteY23" fmla="*/ 184277 h 184277"/>
                <a:gd name="connsiteX24" fmla="*/ 70279 w 89064"/>
                <a:gd name="connsiteY24" fmla="*/ 162590 h 184277"/>
                <a:gd name="connsiteX25" fmla="*/ 89065 w 89064"/>
                <a:gd name="connsiteY25" fmla="*/ 116619 h 18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9064" h="184277">
                  <a:moveTo>
                    <a:pt x="89065" y="116008"/>
                  </a:moveTo>
                  <a:cubicBezTo>
                    <a:pt x="88912" y="105470"/>
                    <a:pt x="85399" y="78896"/>
                    <a:pt x="85246" y="77827"/>
                  </a:cubicBezTo>
                  <a:cubicBezTo>
                    <a:pt x="84635" y="73550"/>
                    <a:pt x="81123" y="70190"/>
                    <a:pt x="76694" y="69885"/>
                  </a:cubicBezTo>
                  <a:cubicBezTo>
                    <a:pt x="72417" y="69579"/>
                    <a:pt x="68446" y="72481"/>
                    <a:pt x="67225" y="76758"/>
                  </a:cubicBezTo>
                  <a:lnTo>
                    <a:pt x="59283" y="106539"/>
                  </a:lnTo>
                  <a:cubicBezTo>
                    <a:pt x="58061" y="111427"/>
                    <a:pt x="60963" y="116467"/>
                    <a:pt x="65850" y="117688"/>
                  </a:cubicBezTo>
                  <a:cubicBezTo>
                    <a:pt x="67530" y="118147"/>
                    <a:pt x="69210" y="118147"/>
                    <a:pt x="70737" y="117688"/>
                  </a:cubicBezTo>
                  <a:cubicBezTo>
                    <a:pt x="70737" y="123187"/>
                    <a:pt x="69821" y="134336"/>
                    <a:pt x="56381" y="150372"/>
                  </a:cubicBezTo>
                  <a:cubicBezTo>
                    <a:pt x="41108" y="168394"/>
                    <a:pt x="34694" y="165950"/>
                    <a:pt x="31334" y="164881"/>
                  </a:cubicBezTo>
                  <a:cubicBezTo>
                    <a:pt x="26752" y="163201"/>
                    <a:pt x="25683" y="154343"/>
                    <a:pt x="25683" y="152052"/>
                  </a:cubicBezTo>
                  <a:lnTo>
                    <a:pt x="24614" y="31245"/>
                  </a:lnTo>
                  <a:cubicBezTo>
                    <a:pt x="24614" y="28343"/>
                    <a:pt x="23239" y="25747"/>
                    <a:pt x="20948" y="24067"/>
                  </a:cubicBezTo>
                  <a:cubicBezTo>
                    <a:pt x="20185" y="23456"/>
                    <a:pt x="19421" y="23150"/>
                    <a:pt x="18657" y="22845"/>
                  </a:cubicBezTo>
                  <a:cubicBezTo>
                    <a:pt x="18810" y="22387"/>
                    <a:pt x="19116" y="21929"/>
                    <a:pt x="19421" y="21318"/>
                  </a:cubicBezTo>
                  <a:cubicBezTo>
                    <a:pt x="20185" y="19943"/>
                    <a:pt x="20948" y="19027"/>
                    <a:pt x="21559" y="18569"/>
                  </a:cubicBezTo>
                  <a:cubicBezTo>
                    <a:pt x="25377" y="19332"/>
                    <a:pt x="29501" y="17652"/>
                    <a:pt x="31487" y="13987"/>
                  </a:cubicBezTo>
                  <a:cubicBezTo>
                    <a:pt x="33930" y="9558"/>
                    <a:pt x="32250" y="3907"/>
                    <a:pt x="27821" y="1616"/>
                  </a:cubicBezTo>
                  <a:cubicBezTo>
                    <a:pt x="23239" y="-828"/>
                    <a:pt x="17588" y="-522"/>
                    <a:pt x="12548" y="2685"/>
                  </a:cubicBezTo>
                  <a:cubicBezTo>
                    <a:pt x="8883" y="4976"/>
                    <a:pt x="5676" y="8489"/>
                    <a:pt x="3385" y="12765"/>
                  </a:cubicBezTo>
                  <a:cubicBezTo>
                    <a:pt x="177" y="18874"/>
                    <a:pt x="-892" y="25441"/>
                    <a:pt x="788" y="30787"/>
                  </a:cubicBezTo>
                  <a:cubicBezTo>
                    <a:pt x="1857" y="34147"/>
                    <a:pt x="3843" y="37049"/>
                    <a:pt x="6592" y="38729"/>
                  </a:cubicBezTo>
                  <a:lnTo>
                    <a:pt x="7508" y="152357"/>
                  </a:lnTo>
                  <a:cubicBezTo>
                    <a:pt x="7508" y="161063"/>
                    <a:pt x="11327" y="177252"/>
                    <a:pt x="25072" y="182292"/>
                  </a:cubicBezTo>
                  <a:cubicBezTo>
                    <a:pt x="28585" y="183514"/>
                    <a:pt x="32097" y="184277"/>
                    <a:pt x="35457" y="184277"/>
                  </a:cubicBezTo>
                  <a:cubicBezTo>
                    <a:pt x="46759" y="184277"/>
                    <a:pt x="57908" y="177252"/>
                    <a:pt x="70279" y="162590"/>
                  </a:cubicBezTo>
                  <a:cubicBezTo>
                    <a:pt x="89370" y="140139"/>
                    <a:pt x="89065" y="123034"/>
                    <a:pt x="89065" y="116619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665">
              <a:extLst>
                <a:ext uri="{FF2B5EF4-FFF2-40B4-BE49-F238E27FC236}">
                  <a16:creationId xmlns:a16="http://schemas.microsoft.com/office/drawing/2014/main" id="{B06220A3-EBF5-4AAF-AC71-D00BEEE9A705}"/>
                </a:ext>
              </a:extLst>
            </p:cNvPr>
            <p:cNvSpPr/>
            <p:nvPr/>
          </p:nvSpPr>
          <p:spPr>
            <a:xfrm>
              <a:off x="11425766" y="2522434"/>
              <a:ext cx="109810" cy="71094"/>
            </a:xfrm>
            <a:custGeom>
              <a:avLst/>
              <a:gdLst>
                <a:gd name="connsiteX0" fmla="*/ 7331 w 109810"/>
                <a:gd name="connsiteY0" fmla="*/ 48185 h 71094"/>
                <a:gd name="connsiteX1" fmla="*/ 40320 w 109810"/>
                <a:gd name="connsiteY1" fmla="*/ 67124 h 71094"/>
                <a:gd name="connsiteX2" fmla="*/ 54982 w 109810"/>
                <a:gd name="connsiteY2" fmla="*/ 71094 h 71094"/>
                <a:gd name="connsiteX3" fmla="*/ 69644 w 109810"/>
                <a:gd name="connsiteY3" fmla="*/ 67124 h 71094"/>
                <a:gd name="connsiteX4" fmla="*/ 102633 w 109810"/>
                <a:gd name="connsiteY4" fmla="*/ 48033 h 71094"/>
                <a:gd name="connsiteX5" fmla="*/ 109811 w 109810"/>
                <a:gd name="connsiteY5" fmla="*/ 35509 h 71094"/>
                <a:gd name="connsiteX6" fmla="*/ 102633 w 109810"/>
                <a:gd name="connsiteY6" fmla="*/ 22985 h 71094"/>
                <a:gd name="connsiteX7" fmla="*/ 69491 w 109810"/>
                <a:gd name="connsiteY7" fmla="*/ 3895 h 71094"/>
                <a:gd name="connsiteX8" fmla="*/ 40167 w 109810"/>
                <a:gd name="connsiteY8" fmla="*/ 3895 h 71094"/>
                <a:gd name="connsiteX9" fmla="*/ 7178 w 109810"/>
                <a:gd name="connsiteY9" fmla="*/ 22985 h 71094"/>
                <a:gd name="connsiteX10" fmla="*/ 0 w 109810"/>
                <a:gd name="connsiteY10" fmla="*/ 35509 h 71094"/>
                <a:gd name="connsiteX11" fmla="*/ 7178 w 109810"/>
                <a:gd name="connsiteY11" fmla="*/ 48033 h 71094"/>
                <a:gd name="connsiteX12" fmla="*/ 49484 w 109810"/>
                <a:gd name="connsiteY12" fmla="*/ 20084 h 71094"/>
                <a:gd name="connsiteX13" fmla="*/ 60633 w 109810"/>
                <a:gd name="connsiteY13" fmla="*/ 20084 h 71094"/>
                <a:gd name="connsiteX14" fmla="*/ 87818 w 109810"/>
                <a:gd name="connsiteY14" fmla="*/ 35662 h 71094"/>
                <a:gd name="connsiteX15" fmla="*/ 60633 w 109810"/>
                <a:gd name="connsiteY15" fmla="*/ 51240 h 71094"/>
                <a:gd name="connsiteX16" fmla="*/ 49484 w 109810"/>
                <a:gd name="connsiteY16" fmla="*/ 51240 h 71094"/>
                <a:gd name="connsiteX17" fmla="*/ 22298 w 109810"/>
                <a:gd name="connsiteY17" fmla="*/ 35662 h 71094"/>
                <a:gd name="connsiteX18" fmla="*/ 49484 w 109810"/>
                <a:gd name="connsiteY18" fmla="*/ 20084 h 7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810" h="71094">
                  <a:moveTo>
                    <a:pt x="7331" y="48185"/>
                  </a:moveTo>
                  <a:lnTo>
                    <a:pt x="40320" y="67124"/>
                  </a:lnTo>
                  <a:cubicBezTo>
                    <a:pt x="44902" y="69720"/>
                    <a:pt x="49942" y="71094"/>
                    <a:pt x="54982" y="71094"/>
                  </a:cubicBezTo>
                  <a:cubicBezTo>
                    <a:pt x="60022" y="71094"/>
                    <a:pt x="65214" y="69873"/>
                    <a:pt x="69644" y="67124"/>
                  </a:cubicBezTo>
                  <a:lnTo>
                    <a:pt x="102633" y="48033"/>
                  </a:lnTo>
                  <a:cubicBezTo>
                    <a:pt x="107062" y="45436"/>
                    <a:pt x="109811" y="40702"/>
                    <a:pt x="109811" y="35509"/>
                  </a:cubicBezTo>
                  <a:cubicBezTo>
                    <a:pt x="109811" y="30316"/>
                    <a:pt x="107062" y="25582"/>
                    <a:pt x="102633" y="22985"/>
                  </a:cubicBezTo>
                  <a:lnTo>
                    <a:pt x="69491" y="3895"/>
                  </a:lnTo>
                  <a:cubicBezTo>
                    <a:pt x="60480" y="-1298"/>
                    <a:pt x="49178" y="-1298"/>
                    <a:pt x="40167" y="3895"/>
                  </a:cubicBezTo>
                  <a:lnTo>
                    <a:pt x="7178" y="22985"/>
                  </a:lnTo>
                  <a:cubicBezTo>
                    <a:pt x="2749" y="25582"/>
                    <a:pt x="0" y="30316"/>
                    <a:pt x="0" y="35509"/>
                  </a:cubicBezTo>
                  <a:cubicBezTo>
                    <a:pt x="0" y="40702"/>
                    <a:pt x="2749" y="45436"/>
                    <a:pt x="7178" y="48033"/>
                  </a:cubicBezTo>
                  <a:close/>
                  <a:moveTo>
                    <a:pt x="49484" y="20084"/>
                  </a:moveTo>
                  <a:cubicBezTo>
                    <a:pt x="52844" y="18098"/>
                    <a:pt x="57120" y="18098"/>
                    <a:pt x="60633" y="20084"/>
                  </a:cubicBezTo>
                  <a:lnTo>
                    <a:pt x="87818" y="35662"/>
                  </a:lnTo>
                  <a:lnTo>
                    <a:pt x="60633" y="51240"/>
                  </a:lnTo>
                  <a:cubicBezTo>
                    <a:pt x="57273" y="53225"/>
                    <a:pt x="52996" y="53225"/>
                    <a:pt x="49484" y="51240"/>
                  </a:cubicBezTo>
                  <a:lnTo>
                    <a:pt x="22298" y="35662"/>
                  </a:lnTo>
                  <a:lnTo>
                    <a:pt x="49484" y="20084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666">
              <a:extLst>
                <a:ext uri="{FF2B5EF4-FFF2-40B4-BE49-F238E27FC236}">
                  <a16:creationId xmlns:a16="http://schemas.microsoft.com/office/drawing/2014/main" id="{695ECD86-62ED-4AC6-9871-B4A9EFAA6273}"/>
                </a:ext>
              </a:extLst>
            </p:cNvPr>
            <p:cNvSpPr/>
            <p:nvPr/>
          </p:nvSpPr>
          <p:spPr>
            <a:xfrm>
              <a:off x="11425753" y="2590004"/>
              <a:ext cx="109868" cy="41401"/>
            </a:xfrm>
            <a:custGeom>
              <a:avLst/>
              <a:gdLst>
                <a:gd name="connsiteX0" fmla="*/ 96383 w 109868"/>
                <a:gd name="connsiteY0" fmla="*/ 1234 h 41401"/>
                <a:gd name="connsiteX1" fmla="*/ 60645 w 109868"/>
                <a:gd name="connsiteY1" fmla="*/ 21547 h 41401"/>
                <a:gd name="connsiteX2" fmla="*/ 49496 w 109868"/>
                <a:gd name="connsiteY2" fmla="*/ 21547 h 41401"/>
                <a:gd name="connsiteX3" fmla="*/ 13758 w 109868"/>
                <a:gd name="connsiteY3" fmla="*/ 1234 h 41401"/>
                <a:gd name="connsiteX4" fmla="*/ 1234 w 109868"/>
                <a:gd name="connsiteY4" fmla="*/ 4594 h 41401"/>
                <a:gd name="connsiteX5" fmla="*/ 4594 w 109868"/>
                <a:gd name="connsiteY5" fmla="*/ 17118 h 41401"/>
                <a:gd name="connsiteX6" fmla="*/ 40179 w 109868"/>
                <a:gd name="connsiteY6" fmla="*/ 37430 h 41401"/>
                <a:gd name="connsiteX7" fmla="*/ 54841 w 109868"/>
                <a:gd name="connsiteY7" fmla="*/ 41401 h 41401"/>
                <a:gd name="connsiteX8" fmla="*/ 69503 w 109868"/>
                <a:gd name="connsiteY8" fmla="*/ 37583 h 41401"/>
                <a:gd name="connsiteX9" fmla="*/ 105241 w 109868"/>
                <a:gd name="connsiteY9" fmla="*/ 17270 h 41401"/>
                <a:gd name="connsiteX10" fmla="*/ 108601 w 109868"/>
                <a:gd name="connsiteY10" fmla="*/ 4747 h 41401"/>
                <a:gd name="connsiteX11" fmla="*/ 96078 w 109868"/>
                <a:gd name="connsiteY11" fmla="*/ 1387 h 4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868" h="41401">
                  <a:moveTo>
                    <a:pt x="96383" y="1234"/>
                  </a:moveTo>
                  <a:lnTo>
                    <a:pt x="60645" y="21547"/>
                  </a:lnTo>
                  <a:cubicBezTo>
                    <a:pt x="57285" y="23532"/>
                    <a:pt x="53009" y="23532"/>
                    <a:pt x="49496" y="21547"/>
                  </a:cubicBezTo>
                  <a:lnTo>
                    <a:pt x="13758" y="1234"/>
                  </a:lnTo>
                  <a:cubicBezTo>
                    <a:pt x="9329" y="-1362"/>
                    <a:pt x="3830" y="318"/>
                    <a:pt x="1234" y="4594"/>
                  </a:cubicBezTo>
                  <a:cubicBezTo>
                    <a:pt x="-1362" y="8870"/>
                    <a:pt x="318" y="14521"/>
                    <a:pt x="4594" y="17118"/>
                  </a:cubicBezTo>
                  <a:lnTo>
                    <a:pt x="40179" y="37430"/>
                  </a:lnTo>
                  <a:cubicBezTo>
                    <a:pt x="44761" y="40027"/>
                    <a:pt x="49801" y="41401"/>
                    <a:pt x="54841" y="41401"/>
                  </a:cubicBezTo>
                  <a:cubicBezTo>
                    <a:pt x="59881" y="41401"/>
                    <a:pt x="64921" y="40179"/>
                    <a:pt x="69503" y="37583"/>
                  </a:cubicBezTo>
                  <a:lnTo>
                    <a:pt x="105241" y="17270"/>
                  </a:lnTo>
                  <a:cubicBezTo>
                    <a:pt x="109670" y="14827"/>
                    <a:pt x="111197" y="9176"/>
                    <a:pt x="108601" y="4747"/>
                  </a:cubicBezTo>
                  <a:cubicBezTo>
                    <a:pt x="106005" y="318"/>
                    <a:pt x="100507" y="-1210"/>
                    <a:pt x="96078" y="1387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8" name="Рисунок 541">
            <a:extLst>
              <a:ext uri="{FF2B5EF4-FFF2-40B4-BE49-F238E27FC236}">
                <a16:creationId xmlns:a16="http://schemas.microsoft.com/office/drawing/2014/main" id="{4CF83A6E-14E4-469A-8BBB-E2BD5E072346}"/>
              </a:ext>
            </a:extLst>
          </p:cNvPr>
          <p:cNvGrpSpPr/>
          <p:nvPr/>
        </p:nvGrpSpPr>
        <p:grpSpPr>
          <a:xfrm>
            <a:off x="433390" y="4946052"/>
            <a:ext cx="507015" cy="506711"/>
            <a:chOff x="10197731" y="2475660"/>
            <a:chExt cx="507015" cy="506711"/>
          </a:xfrm>
          <a:solidFill>
            <a:srgbClr val="29098B"/>
          </a:solidFill>
        </p:grpSpPr>
        <p:sp>
          <p:nvSpPr>
            <p:cNvPr id="109" name="Полилиния 598">
              <a:extLst>
                <a:ext uri="{FF2B5EF4-FFF2-40B4-BE49-F238E27FC236}">
                  <a16:creationId xmlns:a16="http://schemas.microsoft.com/office/drawing/2014/main" id="{93281E08-4634-4C11-8DAE-688DF400A3B2}"/>
                </a:ext>
              </a:extLst>
            </p:cNvPr>
            <p:cNvSpPr/>
            <p:nvPr/>
          </p:nvSpPr>
          <p:spPr>
            <a:xfrm>
              <a:off x="10197731" y="2475660"/>
              <a:ext cx="344116" cy="478762"/>
            </a:xfrm>
            <a:custGeom>
              <a:avLst/>
              <a:gdLst>
                <a:gd name="connsiteX0" fmla="*/ 279208 w 344116"/>
                <a:gd name="connsiteY0" fmla="*/ 227679 h 478762"/>
                <a:gd name="connsiteX1" fmla="*/ 246219 w 344116"/>
                <a:gd name="connsiteY1" fmla="*/ 265097 h 478762"/>
                <a:gd name="connsiteX2" fmla="*/ 254008 w 344116"/>
                <a:gd name="connsiteY2" fmla="*/ 275483 h 478762"/>
                <a:gd name="connsiteX3" fmla="*/ 264393 w 344116"/>
                <a:gd name="connsiteY3" fmla="*/ 267694 h 478762"/>
                <a:gd name="connsiteX4" fmla="*/ 283026 w 344116"/>
                <a:gd name="connsiteY4" fmla="*/ 245701 h 478762"/>
                <a:gd name="connsiteX5" fmla="*/ 303797 w 344116"/>
                <a:gd name="connsiteY5" fmla="*/ 252574 h 478762"/>
                <a:gd name="connsiteX6" fmla="*/ 307462 w 344116"/>
                <a:gd name="connsiteY6" fmla="*/ 291214 h 478762"/>
                <a:gd name="connsiteX7" fmla="*/ 301353 w 344116"/>
                <a:gd name="connsiteY7" fmla="*/ 297934 h 478762"/>
                <a:gd name="connsiteX8" fmla="*/ 288371 w 344116"/>
                <a:gd name="connsiteY8" fmla="*/ 312748 h 478762"/>
                <a:gd name="connsiteX9" fmla="*/ 281651 w 344116"/>
                <a:gd name="connsiteY9" fmla="*/ 327257 h 478762"/>
                <a:gd name="connsiteX10" fmla="*/ 276611 w 344116"/>
                <a:gd name="connsiteY10" fmla="*/ 335352 h 478762"/>
                <a:gd name="connsiteX11" fmla="*/ 259353 w 344116"/>
                <a:gd name="connsiteY11" fmla="*/ 335963 h 478762"/>
                <a:gd name="connsiteX12" fmla="*/ 251717 w 344116"/>
                <a:gd name="connsiteY12" fmla="*/ 336726 h 478762"/>
                <a:gd name="connsiteX13" fmla="*/ 247288 w 344116"/>
                <a:gd name="connsiteY13" fmla="*/ 343141 h 478762"/>
                <a:gd name="connsiteX14" fmla="*/ 232473 w 344116"/>
                <a:gd name="connsiteY14" fmla="*/ 380559 h 478762"/>
                <a:gd name="connsiteX15" fmla="*/ 204219 w 344116"/>
                <a:gd name="connsiteY15" fmla="*/ 407592 h 478762"/>
                <a:gd name="connsiteX16" fmla="*/ 153972 w 344116"/>
                <a:gd name="connsiteY16" fmla="*/ 439512 h 478762"/>
                <a:gd name="connsiteX17" fmla="*/ 105863 w 344116"/>
                <a:gd name="connsiteY17" fmla="*/ 460741 h 478762"/>
                <a:gd name="connsiteX18" fmla="*/ 79288 w 344116"/>
                <a:gd name="connsiteY18" fmla="*/ 457992 h 478762"/>
                <a:gd name="connsiteX19" fmla="*/ 53630 w 344116"/>
                <a:gd name="connsiteY19" fmla="*/ 445621 h 478762"/>
                <a:gd name="connsiteX20" fmla="*/ 46299 w 344116"/>
                <a:gd name="connsiteY20" fmla="*/ 423170 h 478762"/>
                <a:gd name="connsiteX21" fmla="*/ 44925 w 344116"/>
                <a:gd name="connsiteY21" fmla="*/ 415533 h 478762"/>
                <a:gd name="connsiteX22" fmla="*/ 42939 w 344116"/>
                <a:gd name="connsiteY22" fmla="*/ 406064 h 478762"/>
                <a:gd name="connsiteX23" fmla="*/ 60961 w 344116"/>
                <a:gd name="connsiteY23" fmla="*/ 410341 h 478762"/>
                <a:gd name="connsiteX24" fmla="*/ 83412 w 344116"/>
                <a:gd name="connsiteY24" fmla="*/ 412937 h 478762"/>
                <a:gd name="connsiteX25" fmla="*/ 88299 w 344116"/>
                <a:gd name="connsiteY25" fmla="*/ 412937 h 478762"/>
                <a:gd name="connsiteX26" fmla="*/ 97157 w 344116"/>
                <a:gd name="connsiteY26" fmla="*/ 403468 h 478762"/>
                <a:gd name="connsiteX27" fmla="*/ 87688 w 344116"/>
                <a:gd name="connsiteY27" fmla="*/ 394610 h 478762"/>
                <a:gd name="connsiteX28" fmla="*/ 64474 w 344116"/>
                <a:gd name="connsiteY28" fmla="*/ 392472 h 478762"/>
                <a:gd name="connsiteX29" fmla="*/ 38357 w 344116"/>
                <a:gd name="connsiteY29" fmla="*/ 385141 h 478762"/>
                <a:gd name="connsiteX30" fmla="*/ 34081 w 344116"/>
                <a:gd name="connsiteY30" fmla="*/ 366814 h 478762"/>
                <a:gd name="connsiteX31" fmla="*/ 26597 w 344116"/>
                <a:gd name="connsiteY31" fmla="*/ 339475 h 478762"/>
                <a:gd name="connsiteX32" fmla="*/ 20336 w 344116"/>
                <a:gd name="connsiteY32" fmla="*/ 311526 h 478762"/>
                <a:gd name="connsiteX33" fmla="*/ 20336 w 344116"/>
                <a:gd name="connsiteY33" fmla="*/ 278385 h 478762"/>
                <a:gd name="connsiteX34" fmla="*/ 23390 w 344116"/>
                <a:gd name="connsiteY34" fmla="*/ 271665 h 478762"/>
                <a:gd name="connsiteX35" fmla="*/ 25681 w 344116"/>
                <a:gd name="connsiteY35" fmla="*/ 266777 h 478762"/>
                <a:gd name="connsiteX36" fmla="*/ 28125 w 344116"/>
                <a:gd name="connsiteY36" fmla="*/ 268152 h 478762"/>
                <a:gd name="connsiteX37" fmla="*/ 55768 w 344116"/>
                <a:gd name="connsiteY37" fmla="*/ 275025 h 478762"/>
                <a:gd name="connsiteX38" fmla="*/ 56226 w 344116"/>
                <a:gd name="connsiteY38" fmla="*/ 275025 h 478762"/>
                <a:gd name="connsiteX39" fmla="*/ 65390 w 344116"/>
                <a:gd name="connsiteY39" fmla="*/ 266319 h 478762"/>
                <a:gd name="connsiteX40" fmla="*/ 56685 w 344116"/>
                <a:gd name="connsiteY40" fmla="*/ 256697 h 478762"/>
                <a:gd name="connsiteX41" fmla="*/ 35761 w 344116"/>
                <a:gd name="connsiteY41" fmla="*/ 251505 h 478762"/>
                <a:gd name="connsiteX42" fmla="*/ 27208 w 344116"/>
                <a:gd name="connsiteY42" fmla="*/ 246159 h 478762"/>
                <a:gd name="connsiteX43" fmla="*/ 24612 w 344116"/>
                <a:gd name="connsiteY43" fmla="*/ 238370 h 478762"/>
                <a:gd name="connsiteX44" fmla="*/ 21252 w 344116"/>
                <a:gd name="connsiteY44" fmla="*/ 228138 h 478762"/>
                <a:gd name="connsiteX45" fmla="*/ 20336 w 344116"/>
                <a:gd name="connsiteY45" fmla="*/ 206450 h 478762"/>
                <a:gd name="connsiteX46" fmla="*/ 25681 w 344116"/>
                <a:gd name="connsiteY46" fmla="*/ 176669 h 478762"/>
                <a:gd name="connsiteX47" fmla="*/ 25681 w 344116"/>
                <a:gd name="connsiteY47" fmla="*/ 176669 h 478762"/>
                <a:gd name="connsiteX48" fmla="*/ 25681 w 344116"/>
                <a:gd name="connsiteY48" fmla="*/ 176669 h 478762"/>
                <a:gd name="connsiteX49" fmla="*/ 26139 w 344116"/>
                <a:gd name="connsiteY49" fmla="*/ 174836 h 478762"/>
                <a:gd name="connsiteX50" fmla="*/ 121594 w 344116"/>
                <a:gd name="connsiteY50" fmla="*/ 38145 h 478762"/>
                <a:gd name="connsiteX51" fmla="*/ 307157 w 344116"/>
                <a:gd name="connsiteY51" fmla="*/ 61360 h 478762"/>
                <a:gd name="connsiteX52" fmla="*/ 325484 w 344116"/>
                <a:gd name="connsiteY52" fmla="*/ 106720 h 478762"/>
                <a:gd name="connsiteX53" fmla="*/ 277833 w 344116"/>
                <a:gd name="connsiteY53" fmla="*/ 148872 h 478762"/>
                <a:gd name="connsiteX54" fmla="*/ 274168 w 344116"/>
                <a:gd name="connsiteY54" fmla="*/ 150552 h 478762"/>
                <a:gd name="connsiteX55" fmla="*/ 220866 w 344116"/>
                <a:gd name="connsiteY55" fmla="*/ 169949 h 478762"/>
                <a:gd name="connsiteX56" fmla="*/ 220255 w 344116"/>
                <a:gd name="connsiteY56" fmla="*/ 170101 h 478762"/>
                <a:gd name="connsiteX57" fmla="*/ 218422 w 344116"/>
                <a:gd name="connsiteY57" fmla="*/ 170865 h 478762"/>
                <a:gd name="connsiteX58" fmla="*/ 217048 w 344116"/>
                <a:gd name="connsiteY58" fmla="*/ 171629 h 478762"/>
                <a:gd name="connsiteX59" fmla="*/ 215826 w 344116"/>
                <a:gd name="connsiteY59" fmla="*/ 172850 h 478762"/>
                <a:gd name="connsiteX60" fmla="*/ 214757 w 344116"/>
                <a:gd name="connsiteY60" fmla="*/ 174225 h 478762"/>
                <a:gd name="connsiteX61" fmla="*/ 214299 w 344116"/>
                <a:gd name="connsiteY61" fmla="*/ 174683 h 478762"/>
                <a:gd name="connsiteX62" fmla="*/ 211702 w 344116"/>
                <a:gd name="connsiteY62" fmla="*/ 178959 h 478762"/>
                <a:gd name="connsiteX63" fmla="*/ 195055 w 344116"/>
                <a:gd name="connsiteY63" fmla="*/ 243563 h 478762"/>
                <a:gd name="connsiteX64" fmla="*/ 207426 w 344116"/>
                <a:gd name="connsiteY64" fmla="*/ 264945 h 478762"/>
                <a:gd name="connsiteX65" fmla="*/ 214299 w 344116"/>
                <a:gd name="connsiteY65" fmla="*/ 273650 h 478762"/>
                <a:gd name="connsiteX66" fmla="*/ 226212 w 344116"/>
                <a:gd name="connsiteY66" fmla="*/ 313512 h 478762"/>
                <a:gd name="connsiteX67" fmla="*/ 235375 w 344116"/>
                <a:gd name="connsiteY67" fmla="*/ 322217 h 478762"/>
                <a:gd name="connsiteX68" fmla="*/ 235833 w 344116"/>
                <a:gd name="connsiteY68" fmla="*/ 322217 h 478762"/>
                <a:gd name="connsiteX69" fmla="*/ 244539 w 344116"/>
                <a:gd name="connsiteY69" fmla="*/ 312596 h 478762"/>
                <a:gd name="connsiteX70" fmla="*/ 229419 w 344116"/>
                <a:gd name="connsiteY70" fmla="*/ 263265 h 478762"/>
                <a:gd name="connsiteX71" fmla="*/ 221172 w 344116"/>
                <a:gd name="connsiteY71" fmla="*/ 252879 h 478762"/>
                <a:gd name="connsiteX72" fmla="*/ 213077 w 344116"/>
                <a:gd name="connsiteY72" fmla="*/ 239745 h 478762"/>
                <a:gd name="connsiteX73" fmla="*/ 227433 w 344116"/>
                <a:gd name="connsiteY73" fmla="*/ 188734 h 478762"/>
                <a:gd name="connsiteX74" fmla="*/ 228350 w 344116"/>
                <a:gd name="connsiteY74" fmla="*/ 187207 h 478762"/>
                <a:gd name="connsiteX75" fmla="*/ 282110 w 344116"/>
                <a:gd name="connsiteY75" fmla="*/ 167199 h 478762"/>
                <a:gd name="connsiteX76" fmla="*/ 285775 w 344116"/>
                <a:gd name="connsiteY76" fmla="*/ 165519 h 478762"/>
                <a:gd name="connsiteX77" fmla="*/ 342895 w 344116"/>
                <a:gd name="connsiteY77" fmla="*/ 113898 h 478762"/>
                <a:gd name="connsiteX78" fmla="*/ 343353 w 344116"/>
                <a:gd name="connsiteY78" fmla="*/ 112676 h 478762"/>
                <a:gd name="connsiteX79" fmla="*/ 344117 w 344116"/>
                <a:gd name="connsiteY79" fmla="*/ 110843 h 478762"/>
                <a:gd name="connsiteX80" fmla="*/ 344117 w 344116"/>
                <a:gd name="connsiteY80" fmla="*/ 109010 h 478762"/>
                <a:gd name="connsiteX81" fmla="*/ 344117 w 344116"/>
                <a:gd name="connsiteY81" fmla="*/ 107789 h 478762"/>
                <a:gd name="connsiteX82" fmla="*/ 344117 w 344116"/>
                <a:gd name="connsiteY82" fmla="*/ 107178 h 478762"/>
                <a:gd name="connsiteX83" fmla="*/ 344117 w 344116"/>
                <a:gd name="connsiteY83" fmla="*/ 107178 h 478762"/>
                <a:gd name="connsiteX84" fmla="*/ 321666 w 344116"/>
                <a:gd name="connsiteY84" fmla="*/ 50516 h 478762"/>
                <a:gd name="connsiteX85" fmla="*/ 112430 w 344116"/>
                <a:gd name="connsiteY85" fmla="*/ 21651 h 478762"/>
                <a:gd name="connsiteX86" fmla="*/ 8270 w 344116"/>
                <a:gd name="connsiteY86" fmla="*/ 169643 h 478762"/>
                <a:gd name="connsiteX87" fmla="*/ 7812 w 344116"/>
                <a:gd name="connsiteY87" fmla="*/ 171323 h 478762"/>
                <a:gd name="connsiteX88" fmla="*/ 7812 w 344116"/>
                <a:gd name="connsiteY88" fmla="*/ 171323 h 478762"/>
                <a:gd name="connsiteX89" fmla="*/ 1703 w 344116"/>
                <a:gd name="connsiteY89" fmla="*/ 205228 h 478762"/>
                <a:gd name="connsiteX90" fmla="*/ 3077 w 344116"/>
                <a:gd name="connsiteY90" fmla="*/ 231803 h 478762"/>
                <a:gd name="connsiteX91" fmla="*/ 7201 w 344116"/>
                <a:gd name="connsiteY91" fmla="*/ 244785 h 478762"/>
                <a:gd name="connsiteX92" fmla="*/ 9492 w 344116"/>
                <a:gd name="connsiteY92" fmla="*/ 254254 h 478762"/>
                <a:gd name="connsiteX93" fmla="*/ 6743 w 344116"/>
                <a:gd name="connsiteY93" fmla="*/ 263112 h 478762"/>
                <a:gd name="connsiteX94" fmla="*/ 2772 w 344116"/>
                <a:gd name="connsiteY94" fmla="*/ 271970 h 478762"/>
                <a:gd name="connsiteX95" fmla="*/ 1703 w 344116"/>
                <a:gd name="connsiteY95" fmla="*/ 313665 h 478762"/>
                <a:gd name="connsiteX96" fmla="*/ 8576 w 344116"/>
                <a:gd name="connsiteY96" fmla="*/ 344210 h 478762"/>
                <a:gd name="connsiteX97" fmla="*/ 15754 w 344116"/>
                <a:gd name="connsiteY97" fmla="*/ 370785 h 478762"/>
                <a:gd name="connsiteX98" fmla="*/ 26597 w 344116"/>
                <a:gd name="connsiteY98" fmla="*/ 418588 h 478762"/>
                <a:gd name="connsiteX99" fmla="*/ 27972 w 344116"/>
                <a:gd name="connsiteY99" fmla="*/ 426072 h 478762"/>
                <a:gd name="connsiteX100" fmla="*/ 39579 w 344116"/>
                <a:gd name="connsiteY100" fmla="*/ 457381 h 478762"/>
                <a:gd name="connsiteX101" fmla="*/ 74248 w 344116"/>
                <a:gd name="connsiteY101" fmla="*/ 475250 h 478762"/>
                <a:gd name="connsiteX102" fmla="*/ 100059 w 344116"/>
                <a:gd name="connsiteY102" fmla="*/ 478762 h 478762"/>
                <a:gd name="connsiteX103" fmla="*/ 106932 w 344116"/>
                <a:gd name="connsiteY103" fmla="*/ 478457 h 478762"/>
                <a:gd name="connsiteX104" fmla="*/ 162677 w 344116"/>
                <a:gd name="connsiteY104" fmla="*/ 454937 h 478762"/>
                <a:gd name="connsiteX105" fmla="*/ 215215 w 344116"/>
                <a:gd name="connsiteY105" fmla="*/ 421643 h 478762"/>
                <a:gd name="connsiteX106" fmla="*/ 247288 w 344116"/>
                <a:gd name="connsiteY106" fmla="*/ 390639 h 478762"/>
                <a:gd name="connsiteX107" fmla="*/ 263019 w 344116"/>
                <a:gd name="connsiteY107" fmla="*/ 355665 h 478762"/>
                <a:gd name="connsiteX108" fmla="*/ 287913 w 344116"/>
                <a:gd name="connsiteY108" fmla="*/ 349250 h 478762"/>
                <a:gd name="connsiteX109" fmla="*/ 298451 w 344116"/>
                <a:gd name="connsiteY109" fmla="*/ 333672 h 478762"/>
                <a:gd name="connsiteX110" fmla="*/ 304102 w 344116"/>
                <a:gd name="connsiteY110" fmla="*/ 321454 h 478762"/>
                <a:gd name="connsiteX111" fmla="*/ 312350 w 344116"/>
                <a:gd name="connsiteY111" fmla="*/ 311985 h 478762"/>
                <a:gd name="connsiteX112" fmla="*/ 323346 w 344116"/>
                <a:gd name="connsiteY112" fmla="*/ 299461 h 478762"/>
                <a:gd name="connsiteX113" fmla="*/ 316473 w 344116"/>
                <a:gd name="connsiteY113" fmla="*/ 238981 h 478762"/>
                <a:gd name="connsiteX114" fmla="*/ 279055 w 344116"/>
                <a:gd name="connsiteY114" fmla="*/ 227374 h 47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44116" h="478762">
                  <a:moveTo>
                    <a:pt x="279208" y="227679"/>
                  </a:moveTo>
                  <a:cubicBezTo>
                    <a:pt x="262255" y="231192"/>
                    <a:pt x="248968" y="246312"/>
                    <a:pt x="246219" y="265097"/>
                  </a:cubicBezTo>
                  <a:cubicBezTo>
                    <a:pt x="245455" y="270137"/>
                    <a:pt x="248968" y="274719"/>
                    <a:pt x="254008" y="275483"/>
                  </a:cubicBezTo>
                  <a:cubicBezTo>
                    <a:pt x="259048" y="276094"/>
                    <a:pt x="263630" y="272734"/>
                    <a:pt x="264393" y="267694"/>
                  </a:cubicBezTo>
                  <a:cubicBezTo>
                    <a:pt x="266073" y="256545"/>
                    <a:pt x="273404" y="247687"/>
                    <a:pt x="283026" y="245701"/>
                  </a:cubicBezTo>
                  <a:cubicBezTo>
                    <a:pt x="294022" y="243410"/>
                    <a:pt x="302728" y="251657"/>
                    <a:pt x="303797" y="252574"/>
                  </a:cubicBezTo>
                  <a:cubicBezTo>
                    <a:pt x="313724" y="262196"/>
                    <a:pt x="313419" y="280065"/>
                    <a:pt x="307462" y="291214"/>
                  </a:cubicBezTo>
                  <a:cubicBezTo>
                    <a:pt x="305630" y="294574"/>
                    <a:pt x="303950" y="295948"/>
                    <a:pt x="301353" y="297934"/>
                  </a:cubicBezTo>
                  <a:cubicBezTo>
                    <a:pt x="297688" y="300836"/>
                    <a:pt x="293259" y="304348"/>
                    <a:pt x="288371" y="312748"/>
                  </a:cubicBezTo>
                  <a:cubicBezTo>
                    <a:pt x="284859" y="318857"/>
                    <a:pt x="283026" y="323745"/>
                    <a:pt x="281651" y="327257"/>
                  </a:cubicBezTo>
                  <a:cubicBezTo>
                    <a:pt x="279666" y="332145"/>
                    <a:pt x="279208" y="333366"/>
                    <a:pt x="276611" y="335352"/>
                  </a:cubicBezTo>
                  <a:cubicBezTo>
                    <a:pt x="273710" y="337643"/>
                    <a:pt x="270502" y="339934"/>
                    <a:pt x="259353" y="335963"/>
                  </a:cubicBezTo>
                  <a:cubicBezTo>
                    <a:pt x="256757" y="335046"/>
                    <a:pt x="254008" y="335352"/>
                    <a:pt x="251717" y="336726"/>
                  </a:cubicBezTo>
                  <a:cubicBezTo>
                    <a:pt x="249426" y="338101"/>
                    <a:pt x="247746" y="340392"/>
                    <a:pt x="247288" y="343141"/>
                  </a:cubicBezTo>
                  <a:cubicBezTo>
                    <a:pt x="244997" y="357039"/>
                    <a:pt x="239957" y="369563"/>
                    <a:pt x="232473" y="380559"/>
                  </a:cubicBezTo>
                  <a:cubicBezTo>
                    <a:pt x="225601" y="390639"/>
                    <a:pt x="218728" y="396137"/>
                    <a:pt x="204219" y="407592"/>
                  </a:cubicBezTo>
                  <a:cubicBezTo>
                    <a:pt x="189252" y="419352"/>
                    <a:pt x="177950" y="425766"/>
                    <a:pt x="153972" y="439512"/>
                  </a:cubicBezTo>
                  <a:cubicBezTo>
                    <a:pt x="121135" y="458144"/>
                    <a:pt x="112735" y="460130"/>
                    <a:pt x="105863" y="460741"/>
                  </a:cubicBezTo>
                  <a:cubicBezTo>
                    <a:pt x="93339" y="461810"/>
                    <a:pt x="82801" y="458908"/>
                    <a:pt x="79288" y="457992"/>
                  </a:cubicBezTo>
                  <a:cubicBezTo>
                    <a:pt x="69819" y="455395"/>
                    <a:pt x="60045" y="452799"/>
                    <a:pt x="53630" y="445621"/>
                  </a:cubicBezTo>
                  <a:cubicBezTo>
                    <a:pt x="49659" y="441192"/>
                    <a:pt x="48896" y="437373"/>
                    <a:pt x="46299" y="423170"/>
                  </a:cubicBezTo>
                  <a:lnTo>
                    <a:pt x="44925" y="415533"/>
                  </a:lnTo>
                  <a:cubicBezTo>
                    <a:pt x="44925" y="415533"/>
                    <a:pt x="44314" y="412021"/>
                    <a:pt x="42939" y="406064"/>
                  </a:cubicBezTo>
                  <a:cubicBezTo>
                    <a:pt x="48437" y="407744"/>
                    <a:pt x="54394" y="409119"/>
                    <a:pt x="60961" y="410341"/>
                  </a:cubicBezTo>
                  <a:cubicBezTo>
                    <a:pt x="71194" y="412174"/>
                    <a:pt x="76845" y="412937"/>
                    <a:pt x="83412" y="412937"/>
                  </a:cubicBezTo>
                  <a:cubicBezTo>
                    <a:pt x="84939" y="412937"/>
                    <a:pt x="86466" y="412937"/>
                    <a:pt x="88299" y="412937"/>
                  </a:cubicBezTo>
                  <a:cubicBezTo>
                    <a:pt x="93339" y="412784"/>
                    <a:pt x="97310" y="408508"/>
                    <a:pt x="97157" y="403468"/>
                  </a:cubicBezTo>
                  <a:cubicBezTo>
                    <a:pt x="97005" y="398428"/>
                    <a:pt x="92881" y="394610"/>
                    <a:pt x="87688" y="394610"/>
                  </a:cubicBezTo>
                  <a:cubicBezTo>
                    <a:pt x="80052" y="394915"/>
                    <a:pt x="75775" y="394610"/>
                    <a:pt x="64474" y="392472"/>
                  </a:cubicBezTo>
                  <a:cubicBezTo>
                    <a:pt x="54088" y="390639"/>
                    <a:pt x="45841" y="388195"/>
                    <a:pt x="38357" y="385141"/>
                  </a:cubicBezTo>
                  <a:cubicBezTo>
                    <a:pt x="37136" y="379795"/>
                    <a:pt x="35761" y="373686"/>
                    <a:pt x="34081" y="366814"/>
                  </a:cubicBezTo>
                  <a:cubicBezTo>
                    <a:pt x="31026" y="354290"/>
                    <a:pt x="28583" y="346195"/>
                    <a:pt x="26597" y="339475"/>
                  </a:cubicBezTo>
                  <a:cubicBezTo>
                    <a:pt x="23848" y="330006"/>
                    <a:pt x="22016" y="323745"/>
                    <a:pt x="20336" y="311526"/>
                  </a:cubicBezTo>
                  <a:cubicBezTo>
                    <a:pt x="18197" y="295796"/>
                    <a:pt x="18197" y="284646"/>
                    <a:pt x="20336" y="278385"/>
                  </a:cubicBezTo>
                  <a:cubicBezTo>
                    <a:pt x="21252" y="275636"/>
                    <a:pt x="22474" y="273497"/>
                    <a:pt x="23390" y="271665"/>
                  </a:cubicBezTo>
                  <a:cubicBezTo>
                    <a:pt x="24154" y="270137"/>
                    <a:pt x="24917" y="268457"/>
                    <a:pt x="25681" y="266777"/>
                  </a:cubicBezTo>
                  <a:cubicBezTo>
                    <a:pt x="26445" y="267236"/>
                    <a:pt x="27361" y="267694"/>
                    <a:pt x="28125" y="268152"/>
                  </a:cubicBezTo>
                  <a:cubicBezTo>
                    <a:pt x="36830" y="272276"/>
                    <a:pt x="46146" y="274567"/>
                    <a:pt x="55768" y="275025"/>
                  </a:cubicBezTo>
                  <a:cubicBezTo>
                    <a:pt x="55921" y="275025"/>
                    <a:pt x="56074" y="275025"/>
                    <a:pt x="56226" y="275025"/>
                  </a:cubicBezTo>
                  <a:cubicBezTo>
                    <a:pt x="61114" y="275025"/>
                    <a:pt x="65085" y="271207"/>
                    <a:pt x="65390" y="266319"/>
                  </a:cubicBezTo>
                  <a:cubicBezTo>
                    <a:pt x="65696" y="261279"/>
                    <a:pt x="61877" y="257003"/>
                    <a:pt x="56685" y="256697"/>
                  </a:cubicBezTo>
                  <a:cubicBezTo>
                    <a:pt x="49354" y="256239"/>
                    <a:pt x="42328" y="254559"/>
                    <a:pt x="35761" y="251505"/>
                  </a:cubicBezTo>
                  <a:cubicBezTo>
                    <a:pt x="32706" y="250130"/>
                    <a:pt x="29957" y="248145"/>
                    <a:pt x="27208" y="246159"/>
                  </a:cubicBezTo>
                  <a:cubicBezTo>
                    <a:pt x="26597" y="243257"/>
                    <a:pt x="25528" y="240814"/>
                    <a:pt x="24612" y="238370"/>
                  </a:cubicBezTo>
                  <a:cubicBezTo>
                    <a:pt x="23543" y="235621"/>
                    <a:pt x="22321" y="232567"/>
                    <a:pt x="21252" y="228138"/>
                  </a:cubicBezTo>
                  <a:cubicBezTo>
                    <a:pt x="19572" y="220807"/>
                    <a:pt x="19877" y="215461"/>
                    <a:pt x="20336" y="206450"/>
                  </a:cubicBezTo>
                  <a:cubicBezTo>
                    <a:pt x="20794" y="197439"/>
                    <a:pt x="22626" y="187359"/>
                    <a:pt x="25681" y="176669"/>
                  </a:cubicBezTo>
                  <a:cubicBezTo>
                    <a:pt x="25681" y="176669"/>
                    <a:pt x="25681" y="176669"/>
                    <a:pt x="25681" y="176669"/>
                  </a:cubicBezTo>
                  <a:cubicBezTo>
                    <a:pt x="25681" y="176669"/>
                    <a:pt x="25681" y="176669"/>
                    <a:pt x="25681" y="176669"/>
                  </a:cubicBezTo>
                  <a:lnTo>
                    <a:pt x="26139" y="174836"/>
                  </a:lnTo>
                  <a:cubicBezTo>
                    <a:pt x="37899" y="131156"/>
                    <a:pt x="52408" y="76785"/>
                    <a:pt x="121594" y="38145"/>
                  </a:cubicBezTo>
                  <a:cubicBezTo>
                    <a:pt x="175812" y="7905"/>
                    <a:pt x="268670" y="11571"/>
                    <a:pt x="307157" y="61360"/>
                  </a:cubicBezTo>
                  <a:cubicBezTo>
                    <a:pt x="316626" y="73731"/>
                    <a:pt x="322735" y="89003"/>
                    <a:pt x="325484" y="106720"/>
                  </a:cubicBezTo>
                  <a:cubicBezTo>
                    <a:pt x="317237" y="118632"/>
                    <a:pt x="301506" y="137570"/>
                    <a:pt x="277833" y="148872"/>
                  </a:cubicBezTo>
                  <a:lnTo>
                    <a:pt x="274168" y="150552"/>
                  </a:lnTo>
                  <a:cubicBezTo>
                    <a:pt x="253244" y="160479"/>
                    <a:pt x="240568" y="166589"/>
                    <a:pt x="220866" y="169949"/>
                  </a:cubicBezTo>
                  <a:cubicBezTo>
                    <a:pt x="220713" y="169949"/>
                    <a:pt x="220561" y="170101"/>
                    <a:pt x="220255" y="170101"/>
                  </a:cubicBezTo>
                  <a:cubicBezTo>
                    <a:pt x="219644" y="170254"/>
                    <a:pt x="219033" y="170559"/>
                    <a:pt x="218422" y="170865"/>
                  </a:cubicBezTo>
                  <a:cubicBezTo>
                    <a:pt x="217964" y="171170"/>
                    <a:pt x="217506" y="171323"/>
                    <a:pt x="217048" y="171629"/>
                  </a:cubicBezTo>
                  <a:cubicBezTo>
                    <a:pt x="216590" y="171934"/>
                    <a:pt x="216132" y="172392"/>
                    <a:pt x="215826" y="172850"/>
                  </a:cubicBezTo>
                  <a:cubicBezTo>
                    <a:pt x="215368" y="173309"/>
                    <a:pt x="215062" y="173767"/>
                    <a:pt x="214757" y="174225"/>
                  </a:cubicBezTo>
                  <a:cubicBezTo>
                    <a:pt x="214757" y="174378"/>
                    <a:pt x="214452" y="174530"/>
                    <a:pt x="214299" y="174683"/>
                  </a:cubicBezTo>
                  <a:cubicBezTo>
                    <a:pt x="213688" y="175752"/>
                    <a:pt x="212924" y="177127"/>
                    <a:pt x="211702" y="178959"/>
                  </a:cubicBezTo>
                  <a:cubicBezTo>
                    <a:pt x="204372" y="191025"/>
                    <a:pt x="189099" y="215919"/>
                    <a:pt x="195055" y="243563"/>
                  </a:cubicBezTo>
                  <a:cubicBezTo>
                    <a:pt x="197193" y="253337"/>
                    <a:pt x="202386" y="259294"/>
                    <a:pt x="207426" y="264945"/>
                  </a:cubicBezTo>
                  <a:cubicBezTo>
                    <a:pt x="209717" y="267541"/>
                    <a:pt x="212008" y="270137"/>
                    <a:pt x="214299" y="273650"/>
                  </a:cubicBezTo>
                  <a:cubicBezTo>
                    <a:pt x="221477" y="284188"/>
                    <a:pt x="225601" y="297628"/>
                    <a:pt x="226212" y="313512"/>
                  </a:cubicBezTo>
                  <a:cubicBezTo>
                    <a:pt x="226364" y="318399"/>
                    <a:pt x="230488" y="322217"/>
                    <a:pt x="235375" y="322217"/>
                  </a:cubicBezTo>
                  <a:lnTo>
                    <a:pt x="235833" y="322217"/>
                  </a:lnTo>
                  <a:cubicBezTo>
                    <a:pt x="240873" y="322065"/>
                    <a:pt x="244844" y="317636"/>
                    <a:pt x="244539" y="312596"/>
                  </a:cubicBezTo>
                  <a:cubicBezTo>
                    <a:pt x="243622" y="293199"/>
                    <a:pt x="238582" y="276705"/>
                    <a:pt x="229419" y="263265"/>
                  </a:cubicBezTo>
                  <a:cubicBezTo>
                    <a:pt x="226670" y="259141"/>
                    <a:pt x="223768" y="255934"/>
                    <a:pt x="221172" y="252879"/>
                  </a:cubicBezTo>
                  <a:cubicBezTo>
                    <a:pt x="216895" y="248145"/>
                    <a:pt x="214146" y="244937"/>
                    <a:pt x="213077" y="239745"/>
                  </a:cubicBezTo>
                  <a:cubicBezTo>
                    <a:pt x="208648" y="219432"/>
                    <a:pt x="220866" y="199425"/>
                    <a:pt x="227433" y="188734"/>
                  </a:cubicBezTo>
                  <a:cubicBezTo>
                    <a:pt x="227892" y="188123"/>
                    <a:pt x="228044" y="187665"/>
                    <a:pt x="228350" y="187207"/>
                  </a:cubicBezTo>
                  <a:cubicBezTo>
                    <a:pt x="248052" y="183236"/>
                    <a:pt x="261950" y="176821"/>
                    <a:pt x="282110" y="167199"/>
                  </a:cubicBezTo>
                  <a:lnTo>
                    <a:pt x="285775" y="165519"/>
                  </a:lnTo>
                  <a:cubicBezTo>
                    <a:pt x="315404" y="151316"/>
                    <a:pt x="334190" y="127032"/>
                    <a:pt x="342895" y="113898"/>
                  </a:cubicBezTo>
                  <a:cubicBezTo>
                    <a:pt x="343200" y="113592"/>
                    <a:pt x="343200" y="113134"/>
                    <a:pt x="343353" y="112676"/>
                  </a:cubicBezTo>
                  <a:cubicBezTo>
                    <a:pt x="343659" y="112065"/>
                    <a:pt x="343964" y="111607"/>
                    <a:pt x="344117" y="110843"/>
                  </a:cubicBezTo>
                  <a:cubicBezTo>
                    <a:pt x="344117" y="110232"/>
                    <a:pt x="344117" y="109621"/>
                    <a:pt x="344117" y="109010"/>
                  </a:cubicBezTo>
                  <a:cubicBezTo>
                    <a:pt x="344117" y="108552"/>
                    <a:pt x="344117" y="108094"/>
                    <a:pt x="344117" y="107789"/>
                  </a:cubicBezTo>
                  <a:cubicBezTo>
                    <a:pt x="344117" y="107483"/>
                    <a:pt x="344117" y="107330"/>
                    <a:pt x="344117" y="107178"/>
                  </a:cubicBezTo>
                  <a:cubicBezTo>
                    <a:pt x="344117" y="107178"/>
                    <a:pt x="344117" y="107178"/>
                    <a:pt x="344117" y="107178"/>
                  </a:cubicBezTo>
                  <a:cubicBezTo>
                    <a:pt x="341215" y="85032"/>
                    <a:pt x="333579" y="65941"/>
                    <a:pt x="321666" y="50516"/>
                  </a:cubicBezTo>
                  <a:cubicBezTo>
                    <a:pt x="276764" y="-8131"/>
                    <a:pt x="174284" y="-12866"/>
                    <a:pt x="112430" y="21651"/>
                  </a:cubicBezTo>
                  <a:cubicBezTo>
                    <a:pt x="36525" y="63956"/>
                    <a:pt x="20183" y="125047"/>
                    <a:pt x="8270" y="169643"/>
                  </a:cubicBezTo>
                  <a:lnTo>
                    <a:pt x="7812" y="171323"/>
                  </a:lnTo>
                  <a:cubicBezTo>
                    <a:pt x="7812" y="171323"/>
                    <a:pt x="7812" y="171323"/>
                    <a:pt x="7812" y="171323"/>
                  </a:cubicBezTo>
                  <a:cubicBezTo>
                    <a:pt x="4299" y="183389"/>
                    <a:pt x="2161" y="194843"/>
                    <a:pt x="1703" y="205228"/>
                  </a:cubicBezTo>
                  <a:cubicBezTo>
                    <a:pt x="1245" y="215003"/>
                    <a:pt x="939" y="222181"/>
                    <a:pt x="3077" y="231803"/>
                  </a:cubicBezTo>
                  <a:cubicBezTo>
                    <a:pt x="4299" y="237454"/>
                    <a:pt x="5979" y="241577"/>
                    <a:pt x="7201" y="244785"/>
                  </a:cubicBezTo>
                  <a:cubicBezTo>
                    <a:pt x="8728" y="248603"/>
                    <a:pt x="9492" y="250741"/>
                    <a:pt x="9492" y="254254"/>
                  </a:cubicBezTo>
                  <a:cubicBezTo>
                    <a:pt x="9492" y="257767"/>
                    <a:pt x="8423" y="259599"/>
                    <a:pt x="6743" y="263112"/>
                  </a:cubicBezTo>
                  <a:cubicBezTo>
                    <a:pt x="5521" y="265556"/>
                    <a:pt x="4147" y="268305"/>
                    <a:pt x="2772" y="271970"/>
                  </a:cubicBezTo>
                  <a:cubicBezTo>
                    <a:pt x="634" y="277927"/>
                    <a:pt x="-1657" y="288617"/>
                    <a:pt x="1703" y="313665"/>
                  </a:cubicBezTo>
                  <a:cubicBezTo>
                    <a:pt x="3536" y="327257"/>
                    <a:pt x="5674" y="334435"/>
                    <a:pt x="8576" y="344210"/>
                  </a:cubicBezTo>
                  <a:cubicBezTo>
                    <a:pt x="10561" y="350625"/>
                    <a:pt x="12852" y="358566"/>
                    <a:pt x="15754" y="370785"/>
                  </a:cubicBezTo>
                  <a:cubicBezTo>
                    <a:pt x="23543" y="402399"/>
                    <a:pt x="26445" y="418435"/>
                    <a:pt x="26597" y="418588"/>
                  </a:cubicBezTo>
                  <a:lnTo>
                    <a:pt x="27972" y="426072"/>
                  </a:lnTo>
                  <a:cubicBezTo>
                    <a:pt x="30568" y="440886"/>
                    <a:pt x="32096" y="448981"/>
                    <a:pt x="39579" y="457381"/>
                  </a:cubicBezTo>
                  <a:cubicBezTo>
                    <a:pt x="49659" y="468683"/>
                    <a:pt x="63252" y="472348"/>
                    <a:pt x="74248" y="475250"/>
                  </a:cubicBezTo>
                  <a:cubicBezTo>
                    <a:pt x="77761" y="476166"/>
                    <a:pt x="87535" y="478762"/>
                    <a:pt x="100059" y="478762"/>
                  </a:cubicBezTo>
                  <a:cubicBezTo>
                    <a:pt x="102197" y="478762"/>
                    <a:pt x="104488" y="478762"/>
                    <a:pt x="106932" y="478457"/>
                  </a:cubicBezTo>
                  <a:cubicBezTo>
                    <a:pt x="116706" y="477693"/>
                    <a:pt x="126328" y="475555"/>
                    <a:pt x="162677" y="454937"/>
                  </a:cubicBezTo>
                  <a:cubicBezTo>
                    <a:pt x="185739" y="441803"/>
                    <a:pt x="198415" y="434624"/>
                    <a:pt x="215215" y="421643"/>
                  </a:cubicBezTo>
                  <a:cubicBezTo>
                    <a:pt x="229266" y="410646"/>
                    <a:pt x="238430" y="403468"/>
                    <a:pt x="247288" y="390639"/>
                  </a:cubicBezTo>
                  <a:cubicBezTo>
                    <a:pt x="254466" y="380101"/>
                    <a:pt x="259811" y="368341"/>
                    <a:pt x="263019" y="355665"/>
                  </a:cubicBezTo>
                  <a:cubicBezTo>
                    <a:pt x="274779" y="357497"/>
                    <a:pt x="281804" y="353985"/>
                    <a:pt x="287913" y="349250"/>
                  </a:cubicBezTo>
                  <a:cubicBezTo>
                    <a:pt x="294175" y="344515"/>
                    <a:pt x="296313" y="339170"/>
                    <a:pt x="298451" y="333672"/>
                  </a:cubicBezTo>
                  <a:cubicBezTo>
                    <a:pt x="299673" y="330465"/>
                    <a:pt x="301200" y="326494"/>
                    <a:pt x="304102" y="321454"/>
                  </a:cubicBezTo>
                  <a:cubicBezTo>
                    <a:pt x="307157" y="316108"/>
                    <a:pt x="309448" y="314276"/>
                    <a:pt x="312350" y="311985"/>
                  </a:cubicBezTo>
                  <a:cubicBezTo>
                    <a:pt x="315557" y="309388"/>
                    <a:pt x="319680" y="306334"/>
                    <a:pt x="323346" y="299461"/>
                  </a:cubicBezTo>
                  <a:cubicBezTo>
                    <a:pt x="332510" y="282508"/>
                    <a:pt x="333273" y="255476"/>
                    <a:pt x="316473" y="238981"/>
                  </a:cubicBezTo>
                  <a:cubicBezTo>
                    <a:pt x="313724" y="236232"/>
                    <a:pt x="299062" y="223098"/>
                    <a:pt x="279055" y="227374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 599">
              <a:extLst>
                <a:ext uri="{FF2B5EF4-FFF2-40B4-BE49-F238E27FC236}">
                  <a16:creationId xmlns:a16="http://schemas.microsoft.com/office/drawing/2014/main" id="{D6C2BBFC-E792-49C7-95A9-13A1B149D498}"/>
                </a:ext>
              </a:extLst>
            </p:cNvPr>
            <p:cNvSpPr/>
            <p:nvPr/>
          </p:nvSpPr>
          <p:spPr>
            <a:xfrm>
              <a:off x="10532494" y="2613227"/>
              <a:ext cx="26764" cy="120657"/>
            </a:xfrm>
            <a:custGeom>
              <a:avLst/>
              <a:gdLst>
                <a:gd name="connsiteX0" fmla="*/ 5077 w 26764"/>
                <a:gd name="connsiteY0" fmla="*/ 11000 h 120657"/>
                <a:gd name="connsiteX1" fmla="*/ 8590 w 26764"/>
                <a:gd name="connsiteY1" fmla="*/ 51014 h 120657"/>
                <a:gd name="connsiteX2" fmla="*/ 342 w 26764"/>
                <a:gd name="connsiteY2" fmla="*/ 109050 h 120657"/>
                <a:gd name="connsiteX3" fmla="*/ 6604 w 26764"/>
                <a:gd name="connsiteY3" fmla="*/ 120352 h 120657"/>
                <a:gd name="connsiteX4" fmla="*/ 9048 w 26764"/>
                <a:gd name="connsiteY4" fmla="*/ 120658 h 120657"/>
                <a:gd name="connsiteX5" fmla="*/ 17906 w 26764"/>
                <a:gd name="connsiteY5" fmla="*/ 113938 h 120657"/>
                <a:gd name="connsiteX6" fmla="*/ 26764 w 26764"/>
                <a:gd name="connsiteY6" fmla="*/ 51014 h 120657"/>
                <a:gd name="connsiteX7" fmla="*/ 22946 w 26764"/>
                <a:gd name="connsiteY7" fmla="*/ 7487 h 120657"/>
                <a:gd name="connsiteX8" fmla="*/ 12255 w 26764"/>
                <a:gd name="connsiteY8" fmla="*/ 156 h 120657"/>
                <a:gd name="connsiteX9" fmla="*/ 4924 w 26764"/>
                <a:gd name="connsiteY9" fmla="*/ 10847 h 12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64" h="120657">
                  <a:moveTo>
                    <a:pt x="5077" y="11000"/>
                  </a:moveTo>
                  <a:cubicBezTo>
                    <a:pt x="7520" y="24134"/>
                    <a:pt x="8590" y="37727"/>
                    <a:pt x="8590" y="51014"/>
                  </a:cubicBezTo>
                  <a:cubicBezTo>
                    <a:pt x="8590" y="70563"/>
                    <a:pt x="5688" y="90112"/>
                    <a:pt x="342" y="109050"/>
                  </a:cubicBezTo>
                  <a:cubicBezTo>
                    <a:pt x="-1032" y="113938"/>
                    <a:pt x="1870" y="118978"/>
                    <a:pt x="6604" y="120352"/>
                  </a:cubicBezTo>
                  <a:cubicBezTo>
                    <a:pt x="7368" y="120658"/>
                    <a:pt x="8284" y="120658"/>
                    <a:pt x="9048" y="120658"/>
                  </a:cubicBezTo>
                  <a:cubicBezTo>
                    <a:pt x="13019" y="120658"/>
                    <a:pt x="16684" y="118061"/>
                    <a:pt x="17906" y="113938"/>
                  </a:cubicBezTo>
                  <a:cubicBezTo>
                    <a:pt x="23709" y="93319"/>
                    <a:pt x="26764" y="72243"/>
                    <a:pt x="26764" y="51014"/>
                  </a:cubicBezTo>
                  <a:cubicBezTo>
                    <a:pt x="26764" y="36505"/>
                    <a:pt x="25542" y="21843"/>
                    <a:pt x="22946" y="7487"/>
                  </a:cubicBezTo>
                  <a:cubicBezTo>
                    <a:pt x="22030" y="2447"/>
                    <a:pt x="17295" y="-760"/>
                    <a:pt x="12255" y="156"/>
                  </a:cubicBezTo>
                  <a:cubicBezTo>
                    <a:pt x="7215" y="1072"/>
                    <a:pt x="4008" y="5807"/>
                    <a:pt x="4924" y="10847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 600">
              <a:extLst>
                <a:ext uri="{FF2B5EF4-FFF2-40B4-BE49-F238E27FC236}">
                  <a16:creationId xmlns:a16="http://schemas.microsoft.com/office/drawing/2014/main" id="{EEB0DB93-3849-46B2-9694-DE44AF491FF8}"/>
                </a:ext>
              </a:extLst>
            </p:cNvPr>
            <p:cNvSpPr/>
            <p:nvPr/>
          </p:nvSpPr>
          <p:spPr>
            <a:xfrm>
              <a:off x="10298637" y="2746339"/>
              <a:ext cx="78893" cy="29545"/>
            </a:xfrm>
            <a:custGeom>
              <a:avLst/>
              <a:gdLst>
                <a:gd name="connsiteX0" fmla="*/ 37793 w 78893"/>
                <a:gd name="connsiteY0" fmla="*/ 8775 h 29545"/>
                <a:gd name="connsiteX1" fmla="*/ 12898 w 78893"/>
                <a:gd name="connsiteY1" fmla="*/ 833 h 29545"/>
                <a:gd name="connsiteX2" fmla="*/ 833 w 78893"/>
                <a:gd name="connsiteY2" fmla="*/ 5415 h 29545"/>
                <a:gd name="connsiteX3" fmla="*/ 5415 w 78893"/>
                <a:gd name="connsiteY3" fmla="*/ 17480 h 29545"/>
                <a:gd name="connsiteX4" fmla="*/ 34280 w 78893"/>
                <a:gd name="connsiteY4" fmla="*/ 26797 h 29545"/>
                <a:gd name="connsiteX5" fmla="*/ 61313 w 78893"/>
                <a:gd name="connsiteY5" fmla="*/ 29546 h 29545"/>
                <a:gd name="connsiteX6" fmla="*/ 70324 w 78893"/>
                <a:gd name="connsiteY6" fmla="*/ 29240 h 29545"/>
                <a:gd name="connsiteX7" fmla="*/ 78877 w 78893"/>
                <a:gd name="connsiteY7" fmla="*/ 19466 h 29545"/>
                <a:gd name="connsiteX8" fmla="*/ 69102 w 78893"/>
                <a:gd name="connsiteY8" fmla="*/ 10913 h 29545"/>
                <a:gd name="connsiteX9" fmla="*/ 37946 w 78893"/>
                <a:gd name="connsiteY9" fmla="*/ 8775 h 2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893" h="29545">
                  <a:moveTo>
                    <a:pt x="37793" y="8775"/>
                  </a:moveTo>
                  <a:cubicBezTo>
                    <a:pt x="29240" y="7095"/>
                    <a:pt x="20840" y="4346"/>
                    <a:pt x="12898" y="833"/>
                  </a:cubicBezTo>
                  <a:cubicBezTo>
                    <a:pt x="8317" y="-1305"/>
                    <a:pt x="2818" y="833"/>
                    <a:pt x="833" y="5415"/>
                  </a:cubicBezTo>
                  <a:cubicBezTo>
                    <a:pt x="-1305" y="9997"/>
                    <a:pt x="833" y="15495"/>
                    <a:pt x="5415" y="17480"/>
                  </a:cubicBezTo>
                  <a:cubicBezTo>
                    <a:pt x="14578" y="21604"/>
                    <a:pt x="24353" y="24811"/>
                    <a:pt x="34280" y="26797"/>
                  </a:cubicBezTo>
                  <a:cubicBezTo>
                    <a:pt x="43138" y="28629"/>
                    <a:pt x="52149" y="29546"/>
                    <a:pt x="61313" y="29546"/>
                  </a:cubicBezTo>
                  <a:cubicBezTo>
                    <a:pt x="64367" y="29546"/>
                    <a:pt x="67269" y="29546"/>
                    <a:pt x="70324" y="29240"/>
                  </a:cubicBezTo>
                  <a:cubicBezTo>
                    <a:pt x="75364" y="28935"/>
                    <a:pt x="79182" y="24506"/>
                    <a:pt x="78877" y="19466"/>
                  </a:cubicBezTo>
                  <a:cubicBezTo>
                    <a:pt x="78571" y="14426"/>
                    <a:pt x="74142" y="10455"/>
                    <a:pt x="69102" y="10913"/>
                  </a:cubicBezTo>
                  <a:cubicBezTo>
                    <a:pt x="58564" y="11524"/>
                    <a:pt x="48178" y="10913"/>
                    <a:pt x="37946" y="8775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 601">
              <a:extLst>
                <a:ext uri="{FF2B5EF4-FFF2-40B4-BE49-F238E27FC236}">
                  <a16:creationId xmlns:a16="http://schemas.microsoft.com/office/drawing/2014/main" id="{6405A7EF-C8FC-42EA-BD33-31CDB8915F66}"/>
                </a:ext>
              </a:extLst>
            </p:cNvPr>
            <p:cNvSpPr/>
            <p:nvPr/>
          </p:nvSpPr>
          <p:spPr>
            <a:xfrm>
              <a:off x="10530089" y="2750114"/>
              <a:ext cx="95407" cy="232257"/>
            </a:xfrm>
            <a:custGeom>
              <a:avLst/>
              <a:gdLst>
                <a:gd name="connsiteX0" fmla="*/ 80943 w 95407"/>
                <a:gd name="connsiteY0" fmla="*/ 115116 h 232257"/>
                <a:gd name="connsiteX1" fmla="*/ 80638 w 95407"/>
                <a:gd name="connsiteY1" fmla="*/ 113589 h 232257"/>
                <a:gd name="connsiteX2" fmla="*/ 56660 w 95407"/>
                <a:gd name="connsiteY2" fmla="*/ 7291 h 232257"/>
                <a:gd name="connsiteX3" fmla="*/ 55133 w 95407"/>
                <a:gd name="connsiteY3" fmla="*/ 3931 h 232257"/>
                <a:gd name="connsiteX4" fmla="*/ 53605 w 95407"/>
                <a:gd name="connsiteY4" fmla="*/ 2404 h 232257"/>
                <a:gd name="connsiteX5" fmla="*/ 52689 w 95407"/>
                <a:gd name="connsiteY5" fmla="*/ 1487 h 232257"/>
                <a:gd name="connsiteX6" fmla="*/ 45663 w 95407"/>
                <a:gd name="connsiteY6" fmla="*/ 265 h 232257"/>
                <a:gd name="connsiteX7" fmla="*/ 40471 w 95407"/>
                <a:gd name="connsiteY7" fmla="*/ 3778 h 232257"/>
                <a:gd name="connsiteX8" fmla="*/ 40013 w 95407"/>
                <a:gd name="connsiteY8" fmla="*/ 4236 h 232257"/>
                <a:gd name="connsiteX9" fmla="*/ 38791 w 95407"/>
                <a:gd name="connsiteY9" fmla="*/ 7291 h 232257"/>
                <a:gd name="connsiteX10" fmla="*/ 38791 w 95407"/>
                <a:gd name="connsiteY10" fmla="*/ 7444 h 232257"/>
                <a:gd name="connsiteX11" fmla="*/ 38791 w 95407"/>
                <a:gd name="connsiteY11" fmla="*/ 7444 h 232257"/>
                <a:gd name="connsiteX12" fmla="*/ 38791 w 95407"/>
                <a:gd name="connsiteY12" fmla="*/ 7444 h 232257"/>
                <a:gd name="connsiteX13" fmla="*/ 151 w 95407"/>
                <a:gd name="connsiteY13" fmla="*/ 221567 h 232257"/>
                <a:gd name="connsiteX14" fmla="*/ 7482 w 95407"/>
                <a:gd name="connsiteY14" fmla="*/ 232258 h 232257"/>
                <a:gd name="connsiteX15" fmla="*/ 9162 w 95407"/>
                <a:gd name="connsiteY15" fmla="*/ 232258 h 232257"/>
                <a:gd name="connsiteX16" fmla="*/ 18173 w 95407"/>
                <a:gd name="connsiteY16" fmla="*/ 224774 h 232257"/>
                <a:gd name="connsiteX17" fmla="*/ 31918 w 95407"/>
                <a:gd name="connsiteY17" fmla="*/ 148716 h 232257"/>
                <a:gd name="connsiteX18" fmla="*/ 65671 w 95407"/>
                <a:gd name="connsiteY18" fmla="*/ 129625 h 232257"/>
                <a:gd name="connsiteX19" fmla="*/ 77431 w 95407"/>
                <a:gd name="connsiteY19" fmla="*/ 181400 h 232257"/>
                <a:gd name="connsiteX20" fmla="*/ 86289 w 95407"/>
                <a:gd name="connsiteY20" fmla="*/ 188578 h 232257"/>
                <a:gd name="connsiteX21" fmla="*/ 88274 w 95407"/>
                <a:gd name="connsiteY21" fmla="*/ 188272 h 232257"/>
                <a:gd name="connsiteX22" fmla="*/ 95147 w 95407"/>
                <a:gd name="connsiteY22" fmla="*/ 177276 h 232257"/>
                <a:gd name="connsiteX23" fmla="*/ 80943 w 95407"/>
                <a:gd name="connsiteY23" fmla="*/ 114658 h 232257"/>
                <a:gd name="connsiteX24" fmla="*/ 36042 w 95407"/>
                <a:gd name="connsiteY24" fmla="*/ 125654 h 232257"/>
                <a:gd name="connsiteX25" fmla="*/ 48718 w 95407"/>
                <a:gd name="connsiteY25" fmla="*/ 55400 h 232257"/>
                <a:gd name="connsiteX26" fmla="*/ 61394 w 95407"/>
                <a:gd name="connsiteY26" fmla="*/ 111298 h 232257"/>
                <a:gd name="connsiteX27" fmla="*/ 36042 w 95407"/>
                <a:gd name="connsiteY27" fmla="*/ 125654 h 23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5407" h="232257">
                  <a:moveTo>
                    <a:pt x="80943" y="115116"/>
                  </a:moveTo>
                  <a:cubicBezTo>
                    <a:pt x="80943" y="115116"/>
                    <a:pt x="80791" y="114047"/>
                    <a:pt x="80638" y="113589"/>
                  </a:cubicBezTo>
                  <a:lnTo>
                    <a:pt x="56660" y="7291"/>
                  </a:lnTo>
                  <a:cubicBezTo>
                    <a:pt x="56354" y="6069"/>
                    <a:pt x="55896" y="5000"/>
                    <a:pt x="55133" y="3931"/>
                  </a:cubicBezTo>
                  <a:cubicBezTo>
                    <a:pt x="54674" y="3320"/>
                    <a:pt x="54063" y="2862"/>
                    <a:pt x="53605" y="2404"/>
                  </a:cubicBezTo>
                  <a:cubicBezTo>
                    <a:pt x="53300" y="2098"/>
                    <a:pt x="52994" y="1793"/>
                    <a:pt x="52689" y="1487"/>
                  </a:cubicBezTo>
                  <a:cubicBezTo>
                    <a:pt x="50703" y="113"/>
                    <a:pt x="48260" y="-345"/>
                    <a:pt x="45663" y="265"/>
                  </a:cubicBezTo>
                  <a:cubicBezTo>
                    <a:pt x="43373" y="724"/>
                    <a:pt x="41693" y="2098"/>
                    <a:pt x="40471" y="3778"/>
                  </a:cubicBezTo>
                  <a:cubicBezTo>
                    <a:pt x="40471" y="3931"/>
                    <a:pt x="40165" y="4084"/>
                    <a:pt x="40013" y="4236"/>
                  </a:cubicBezTo>
                  <a:cubicBezTo>
                    <a:pt x="39402" y="5153"/>
                    <a:pt x="38943" y="6222"/>
                    <a:pt x="38791" y="7291"/>
                  </a:cubicBezTo>
                  <a:cubicBezTo>
                    <a:pt x="38791" y="7291"/>
                    <a:pt x="38791" y="7291"/>
                    <a:pt x="38791" y="7444"/>
                  </a:cubicBezTo>
                  <a:lnTo>
                    <a:pt x="38791" y="7444"/>
                  </a:lnTo>
                  <a:cubicBezTo>
                    <a:pt x="38791" y="7444"/>
                    <a:pt x="38791" y="7444"/>
                    <a:pt x="38791" y="7444"/>
                  </a:cubicBezTo>
                  <a:lnTo>
                    <a:pt x="151" y="221567"/>
                  </a:lnTo>
                  <a:cubicBezTo>
                    <a:pt x="-766" y="226607"/>
                    <a:pt x="2594" y="231341"/>
                    <a:pt x="7482" y="232258"/>
                  </a:cubicBezTo>
                  <a:cubicBezTo>
                    <a:pt x="8093" y="232258"/>
                    <a:pt x="8551" y="232258"/>
                    <a:pt x="9162" y="232258"/>
                  </a:cubicBezTo>
                  <a:cubicBezTo>
                    <a:pt x="13591" y="232258"/>
                    <a:pt x="17409" y="229203"/>
                    <a:pt x="18173" y="224774"/>
                  </a:cubicBezTo>
                  <a:lnTo>
                    <a:pt x="31918" y="148716"/>
                  </a:lnTo>
                  <a:lnTo>
                    <a:pt x="65671" y="129625"/>
                  </a:lnTo>
                  <a:lnTo>
                    <a:pt x="77431" y="181400"/>
                  </a:lnTo>
                  <a:cubicBezTo>
                    <a:pt x="78347" y="185676"/>
                    <a:pt x="82165" y="188578"/>
                    <a:pt x="86289" y="188578"/>
                  </a:cubicBezTo>
                  <a:cubicBezTo>
                    <a:pt x="86900" y="188578"/>
                    <a:pt x="87663" y="188578"/>
                    <a:pt x="88274" y="188272"/>
                  </a:cubicBezTo>
                  <a:cubicBezTo>
                    <a:pt x="93162" y="187203"/>
                    <a:pt x="96369" y="182316"/>
                    <a:pt x="95147" y="177276"/>
                  </a:cubicBezTo>
                  <a:lnTo>
                    <a:pt x="80943" y="114658"/>
                  </a:lnTo>
                  <a:close/>
                  <a:moveTo>
                    <a:pt x="36042" y="125654"/>
                  </a:moveTo>
                  <a:lnTo>
                    <a:pt x="48718" y="55400"/>
                  </a:lnTo>
                  <a:lnTo>
                    <a:pt x="61394" y="111298"/>
                  </a:lnTo>
                  <a:lnTo>
                    <a:pt x="36042" y="125654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 602">
              <a:extLst>
                <a:ext uri="{FF2B5EF4-FFF2-40B4-BE49-F238E27FC236}">
                  <a16:creationId xmlns:a16="http://schemas.microsoft.com/office/drawing/2014/main" id="{FC5270C0-2CAB-479F-8544-54C0C5B50098}"/>
                </a:ext>
              </a:extLst>
            </p:cNvPr>
            <p:cNvSpPr/>
            <p:nvPr/>
          </p:nvSpPr>
          <p:spPr>
            <a:xfrm>
              <a:off x="10428371" y="2875768"/>
              <a:ext cx="85679" cy="56814"/>
            </a:xfrm>
            <a:custGeom>
              <a:avLst/>
              <a:gdLst>
                <a:gd name="connsiteX0" fmla="*/ 79113 w 85679"/>
                <a:gd name="connsiteY0" fmla="*/ 17105 h 56814"/>
                <a:gd name="connsiteX1" fmla="*/ 54829 w 85679"/>
                <a:gd name="connsiteY1" fmla="*/ 3207 h 56814"/>
                <a:gd name="connsiteX2" fmla="*/ 30851 w 85679"/>
                <a:gd name="connsiteY2" fmla="*/ 3207 h 56814"/>
                <a:gd name="connsiteX3" fmla="*/ 6567 w 85679"/>
                <a:gd name="connsiteY3" fmla="*/ 17105 h 56814"/>
                <a:gd name="connsiteX4" fmla="*/ 0 w 85679"/>
                <a:gd name="connsiteY4" fmla="*/ 28407 h 56814"/>
                <a:gd name="connsiteX5" fmla="*/ 6567 w 85679"/>
                <a:gd name="connsiteY5" fmla="*/ 39709 h 56814"/>
                <a:gd name="connsiteX6" fmla="*/ 30851 w 85679"/>
                <a:gd name="connsiteY6" fmla="*/ 53607 h 56814"/>
                <a:gd name="connsiteX7" fmla="*/ 42764 w 85679"/>
                <a:gd name="connsiteY7" fmla="*/ 56814 h 56814"/>
                <a:gd name="connsiteX8" fmla="*/ 54829 w 85679"/>
                <a:gd name="connsiteY8" fmla="*/ 53607 h 56814"/>
                <a:gd name="connsiteX9" fmla="*/ 79113 w 85679"/>
                <a:gd name="connsiteY9" fmla="*/ 39709 h 56814"/>
                <a:gd name="connsiteX10" fmla="*/ 85680 w 85679"/>
                <a:gd name="connsiteY10" fmla="*/ 28407 h 56814"/>
                <a:gd name="connsiteX11" fmla="*/ 79113 w 85679"/>
                <a:gd name="connsiteY11" fmla="*/ 17105 h 56814"/>
                <a:gd name="connsiteX12" fmla="*/ 45818 w 85679"/>
                <a:gd name="connsiteY12" fmla="*/ 37724 h 56814"/>
                <a:gd name="connsiteX13" fmla="*/ 40167 w 85679"/>
                <a:gd name="connsiteY13" fmla="*/ 37724 h 56814"/>
                <a:gd name="connsiteX14" fmla="*/ 23978 w 85679"/>
                <a:gd name="connsiteY14" fmla="*/ 28407 h 56814"/>
                <a:gd name="connsiteX15" fmla="*/ 40167 w 85679"/>
                <a:gd name="connsiteY15" fmla="*/ 19091 h 56814"/>
                <a:gd name="connsiteX16" fmla="*/ 45818 w 85679"/>
                <a:gd name="connsiteY16" fmla="*/ 19091 h 56814"/>
                <a:gd name="connsiteX17" fmla="*/ 62007 w 85679"/>
                <a:gd name="connsiteY17" fmla="*/ 28407 h 56814"/>
                <a:gd name="connsiteX18" fmla="*/ 45818 w 85679"/>
                <a:gd name="connsiteY18" fmla="*/ 37724 h 5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679" h="56814">
                  <a:moveTo>
                    <a:pt x="79113" y="17105"/>
                  </a:moveTo>
                  <a:lnTo>
                    <a:pt x="54829" y="3207"/>
                  </a:lnTo>
                  <a:cubicBezTo>
                    <a:pt x="47345" y="-1069"/>
                    <a:pt x="38182" y="-1069"/>
                    <a:pt x="30851" y="3207"/>
                  </a:cubicBezTo>
                  <a:lnTo>
                    <a:pt x="6567" y="17105"/>
                  </a:lnTo>
                  <a:cubicBezTo>
                    <a:pt x="2596" y="19396"/>
                    <a:pt x="0" y="23673"/>
                    <a:pt x="0" y="28407"/>
                  </a:cubicBezTo>
                  <a:cubicBezTo>
                    <a:pt x="0" y="33142"/>
                    <a:pt x="2444" y="37418"/>
                    <a:pt x="6567" y="39709"/>
                  </a:cubicBezTo>
                  <a:lnTo>
                    <a:pt x="30851" y="53607"/>
                  </a:lnTo>
                  <a:cubicBezTo>
                    <a:pt x="34516" y="55745"/>
                    <a:pt x="38640" y="56814"/>
                    <a:pt x="42764" y="56814"/>
                  </a:cubicBezTo>
                  <a:cubicBezTo>
                    <a:pt x="46887" y="56814"/>
                    <a:pt x="51011" y="55745"/>
                    <a:pt x="54829" y="53607"/>
                  </a:cubicBezTo>
                  <a:lnTo>
                    <a:pt x="79113" y="39709"/>
                  </a:lnTo>
                  <a:cubicBezTo>
                    <a:pt x="83083" y="37418"/>
                    <a:pt x="85680" y="33142"/>
                    <a:pt x="85680" y="28407"/>
                  </a:cubicBezTo>
                  <a:cubicBezTo>
                    <a:pt x="85680" y="23673"/>
                    <a:pt x="83236" y="19396"/>
                    <a:pt x="79113" y="17105"/>
                  </a:cubicBezTo>
                  <a:close/>
                  <a:moveTo>
                    <a:pt x="45818" y="37724"/>
                  </a:moveTo>
                  <a:cubicBezTo>
                    <a:pt x="43985" y="38793"/>
                    <a:pt x="41847" y="38793"/>
                    <a:pt x="40167" y="37724"/>
                  </a:cubicBezTo>
                  <a:lnTo>
                    <a:pt x="23978" y="28407"/>
                  </a:lnTo>
                  <a:lnTo>
                    <a:pt x="40167" y="19091"/>
                  </a:lnTo>
                  <a:cubicBezTo>
                    <a:pt x="42000" y="18175"/>
                    <a:pt x="44138" y="18175"/>
                    <a:pt x="45818" y="19091"/>
                  </a:cubicBezTo>
                  <a:lnTo>
                    <a:pt x="62007" y="28407"/>
                  </a:lnTo>
                  <a:lnTo>
                    <a:pt x="45818" y="37724"/>
                  </a:ln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Полилиния 603">
              <a:extLst>
                <a:ext uri="{FF2B5EF4-FFF2-40B4-BE49-F238E27FC236}">
                  <a16:creationId xmlns:a16="http://schemas.microsoft.com/office/drawing/2014/main" id="{800A11C0-1C44-4FDB-AAD2-AB22D78FB936}"/>
                </a:ext>
              </a:extLst>
            </p:cNvPr>
            <p:cNvSpPr/>
            <p:nvPr/>
          </p:nvSpPr>
          <p:spPr>
            <a:xfrm>
              <a:off x="10428580" y="2934981"/>
              <a:ext cx="85364" cy="35172"/>
            </a:xfrm>
            <a:custGeom>
              <a:avLst/>
              <a:gdLst>
                <a:gd name="connsiteX0" fmla="*/ 71726 w 85364"/>
                <a:gd name="connsiteY0" fmla="*/ 1114 h 35172"/>
                <a:gd name="connsiteX1" fmla="*/ 45610 w 85364"/>
                <a:gd name="connsiteY1" fmla="*/ 16082 h 35172"/>
                <a:gd name="connsiteX2" fmla="*/ 39806 w 85364"/>
                <a:gd name="connsiteY2" fmla="*/ 16082 h 35172"/>
                <a:gd name="connsiteX3" fmla="*/ 13690 w 85364"/>
                <a:gd name="connsiteY3" fmla="*/ 1267 h 35172"/>
                <a:gd name="connsiteX4" fmla="*/ 1166 w 85364"/>
                <a:gd name="connsiteY4" fmla="*/ 4627 h 35172"/>
                <a:gd name="connsiteX5" fmla="*/ 4526 w 85364"/>
                <a:gd name="connsiteY5" fmla="*/ 17151 h 35172"/>
                <a:gd name="connsiteX6" fmla="*/ 30643 w 85364"/>
                <a:gd name="connsiteY6" fmla="*/ 31965 h 35172"/>
                <a:gd name="connsiteX7" fmla="*/ 42708 w 85364"/>
                <a:gd name="connsiteY7" fmla="*/ 35173 h 35172"/>
                <a:gd name="connsiteX8" fmla="*/ 54621 w 85364"/>
                <a:gd name="connsiteY8" fmla="*/ 31965 h 35172"/>
                <a:gd name="connsiteX9" fmla="*/ 80737 w 85364"/>
                <a:gd name="connsiteY9" fmla="*/ 17151 h 35172"/>
                <a:gd name="connsiteX10" fmla="*/ 84097 w 85364"/>
                <a:gd name="connsiteY10" fmla="*/ 4627 h 35172"/>
                <a:gd name="connsiteX11" fmla="*/ 71573 w 85364"/>
                <a:gd name="connsiteY11" fmla="*/ 1267 h 3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64" h="35172">
                  <a:moveTo>
                    <a:pt x="71726" y="1114"/>
                  </a:moveTo>
                  <a:lnTo>
                    <a:pt x="45610" y="16082"/>
                  </a:lnTo>
                  <a:cubicBezTo>
                    <a:pt x="43777" y="17151"/>
                    <a:pt x="41639" y="17151"/>
                    <a:pt x="39806" y="16082"/>
                  </a:cubicBezTo>
                  <a:lnTo>
                    <a:pt x="13690" y="1267"/>
                  </a:lnTo>
                  <a:cubicBezTo>
                    <a:pt x="9261" y="-1177"/>
                    <a:pt x="3763" y="351"/>
                    <a:pt x="1166" y="4627"/>
                  </a:cubicBezTo>
                  <a:cubicBezTo>
                    <a:pt x="-1277" y="9056"/>
                    <a:pt x="250" y="14554"/>
                    <a:pt x="4526" y="17151"/>
                  </a:cubicBezTo>
                  <a:lnTo>
                    <a:pt x="30643" y="31965"/>
                  </a:lnTo>
                  <a:cubicBezTo>
                    <a:pt x="34308" y="34103"/>
                    <a:pt x="38432" y="35173"/>
                    <a:pt x="42708" y="35173"/>
                  </a:cubicBezTo>
                  <a:cubicBezTo>
                    <a:pt x="46984" y="35173"/>
                    <a:pt x="50955" y="34103"/>
                    <a:pt x="54621" y="31965"/>
                  </a:cubicBezTo>
                  <a:lnTo>
                    <a:pt x="80737" y="17151"/>
                  </a:lnTo>
                  <a:cubicBezTo>
                    <a:pt x="85166" y="14707"/>
                    <a:pt x="86693" y="9056"/>
                    <a:pt x="84097" y="4627"/>
                  </a:cubicBezTo>
                  <a:cubicBezTo>
                    <a:pt x="81653" y="198"/>
                    <a:pt x="76002" y="-1329"/>
                    <a:pt x="71573" y="1267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Полилиния 604">
              <a:extLst>
                <a:ext uri="{FF2B5EF4-FFF2-40B4-BE49-F238E27FC236}">
                  <a16:creationId xmlns:a16="http://schemas.microsoft.com/office/drawing/2014/main" id="{F592554C-F42F-44B0-A094-1F4376F93308}"/>
                </a:ext>
              </a:extLst>
            </p:cNvPr>
            <p:cNvSpPr/>
            <p:nvPr/>
          </p:nvSpPr>
          <p:spPr>
            <a:xfrm>
              <a:off x="10642402" y="2683698"/>
              <a:ext cx="62343" cy="238651"/>
            </a:xfrm>
            <a:custGeom>
              <a:avLst/>
              <a:gdLst>
                <a:gd name="connsiteX0" fmla="*/ 48659 w 62343"/>
                <a:gd name="connsiteY0" fmla="*/ 196804 h 238651"/>
                <a:gd name="connsiteX1" fmla="*/ 40259 w 62343"/>
                <a:gd name="connsiteY1" fmla="*/ 201539 h 238651"/>
                <a:gd name="connsiteX2" fmla="*/ 40259 w 62343"/>
                <a:gd name="connsiteY2" fmla="*/ 27125 h 238651"/>
                <a:gd name="connsiteX3" fmla="*/ 57670 w 62343"/>
                <a:gd name="connsiteY3" fmla="*/ 17197 h 238651"/>
                <a:gd name="connsiteX4" fmla="*/ 61183 w 62343"/>
                <a:gd name="connsiteY4" fmla="*/ 4674 h 238651"/>
                <a:gd name="connsiteX5" fmla="*/ 48659 w 62343"/>
                <a:gd name="connsiteY5" fmla="*/ 1161 h 238651"/>
                <a:gd name="connsiteX6" fmla="*/ 4674 w 62343"/>
                <a:gd name="connsiteY6" fmla="*/ 26208 h 238651"/>
                <a:gd name="connsiteX7" fmla="*/ 1161 w 62343"/>
                <a:gd name="connsiteY7" fmla="*/ 38732 h 238651"/>
                <a:gd name="connsiteX8" fmla="*/ 9103 w 62343"/>
                <a:gd name="connsiteY8" fmla="*/ 43314 h 238651"/>
                <a:gd name="connsiteX9" fmla="*/ 13685 w 62343"/>
                <a:gd name="connsiteY9" fmla="*/ 42092 h 238651"/>
                <a:gd name="connsiteX10" fmla="*/ 22085 w 62343"/>
                <a:gd name="connsiteY10" fmla="*/ 37357 h 238651"/>
                <a:gd name="connsiteX11" fmla="*/ 22085 w 62343"/>
                <a:gd name="connsiteY11" fmla="*/ 211619 h 238651"/>
                <a:gd name="connsiteX12" fmla="*/ 4674 w 62343"/>
                <a:gd name="connsiteY12" fmla="*/ 221546 h 238651"/>
                <a:gd name="connsiteX13" fmla="*/ 1161 w 62343"/>
                <a:gd name="connsiteY13" fmla="*/ 234070 h 238651"/>
                <a:gd name="connsiteX14" fmla="*/ 9103 w 62343"/>
                <a:gd name="connsiteY14" fmla="*/ 238652 h 238651"/>
                <a:gd name="connsiteX15" fmla="*/ 13685 w 62343"/>
                <a:gd name="connsiteY15" fmla="*/ 237430 h 238651"/>
                <a:gd name="connsiteX16" fmla="*/ 57670 w 62343"/>
                <a:gd name="connsiteY16" fmla="*/ 212383 h 238651"/>
                <a:gd name="connsiteX17" fmla="*/ 61183 w 62343"/>
                <a:gd name="connsiteY17" fmla="*/ 199859 h 238651"/>
                <a:gd name="connsiteX18" fmla="*/ 48659 w 62343"/>
                <a:gd name="connsiteY18" fmla="*/ 196346 h 23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343" h="238651">
                  <a:moveTo>
                    <a:pt x="48659" y="196804"/>
                  </a:moveTo>
                  <a:lnTo>
                    <a:pt x="40259" y="201539"/>
                  </a:lnTo>
                  <a:lnTo>
                    <a:pt x="40259" y="27125"/>
                  </a:lnTo>
                  <a:lnTo>
                    <a:pt x="57670" y="17197"/>
                  </a:lnTo>
                  <a:cubicBezTo>
                    <a:pt x="62099" y="14754"/>
                    <a:pt x="63626" y="9103"/>
                    <a:pt x="61183" y="4674"/>
                  </a:cubicBezTo>
                  <a:cubicBezTo>
                    <a:pt x="58739" y="245"/>
                    <a:pt x="53088" y="-1283"/>
                    <a:pt x="48659" y="1161"/>
                  </a:cubicBezTo>
                  <a:lnTo>
                    <a:pt x="4674" y="26208"/>
                  </a:lnTo>
                  <a:cubicBezTo>
                    <a:pt x="245" y="28652"/>
                    <a:pt x="-1283" y="34303"/>
                    <a:pt x="1161" y="38732"/>
                  </a:cubicBezTo>
                  <a:cubicBezTo>
                    <a:pt x="2841" y="41786"/>
                    <a:pt x="5896" y="43314"/>
                    <a:pt x="9103" y="43314"/>
                  </a:cubicBezTo>
                  <a:cubicBezTo>
                    <a:pt x="10630" y="43314"/>
                    <a:pt x="12157" y="42856"/>
                    <a:pt x="13685" y="42092"/>
                  </a:cubicBezTo>
                  <a:lnTo>
                    <a:pt x="22085" y="37357"/>
                  </a:lnTo>
                  <a:lnTo>
                    <a:pt x="22085" y="211619"/>
                  </a:lnTo>
                  <a:lnTo>
                    <a:pt x="4674" y="221546"/>
                  </a:lnTo>
                  <a:cubicBezTo>
                    <a:pt x="245" y="223990"/>
                    <a:pt x="-1283" y="229641"/>
                    <a:pt x="1161" y="234070"/>
                  </a:cubicBezTo>
                  <a:cubicBezTo>
                    <a:pt x="2841" y="237124"/>
                    <a:pt x="5896" y="238652"/>
                    <a:pt x="9103" y="238652"/>
                  </a:cubicBezTo>
                  <a:cubicBezTo>
                    <a:pt x="10630" y="238652"/>
                    <a:pt x="12157" y="238193"/>
                    <a:pt x="13685" y="237430"/>
                  </a:cubicBezTo>
                  <a:lnTo>
                    <a:pt x="57670" y="212383"/>
                  </a:lnTo>
                  <a:cubicBezTo>
                    <a:pt x="62099" y="209939"/>
                    <a:pt x="63626" y="204288"/>
                    <a:pt x="61183" y="199859"/>
                  </a:cubicBezTo>
                  <a:cubicBezTo>
                    <a:pt x="58739" y="195430"/>
                    <a:pt x="53088" y="193903"/>
                    <a:pt x="48659" y="196346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" name="Полилиния 605">
              <a:extLst>
                <a:ext uri="{FF2B5EF4-FFF2-40B4-BE49-F238E27FC236}">
                  <a16:creationId xmlns:a16="http://schemas.microsoft.com/office/drawing/2014/main" id="{CBF47FBC-5E01-4C9F-A791-0804B3AA1C50}"/>
                </a:ext>
              </a:extLst>
            </p:cNvPr>
            <p:cNvSpPr/>
            <p:nvPr/>
          </p:nvSpPr>
          <p:spPr>
            <a:xfrm>
              <a:off x="10595783" y="2553860"/>
              <a:ext cx="108732" cy="81515"/>
            </a:xfrm>
            <a:custGeom>
              <a:avLst/>
              <a:gdLst>
                <a:gd name="connsiteX0" fmla="*/ 64581 w 108732"/>
                <a:gd name="connsiteY0" fmla="*/ 29741 h 81515"/>
                <a:gd name="connsiteX1" fmla="*/ 4559 w 108732"/>
                <a:gd name="connsiteY1" fmla="*/ 64410 h 81515"/>
                <a:gd name="connsiteX2" fmla="*/ 1199 w 108732"/>
                <a:gd name="connsiteY2" fmla="*/ 76934 h 81515"/>
                <a:gd name="connsiteX3" fmla="*/ 9141 w 108732"/>
                <a:gd name="connsiteY3" fmla="*/ 81516 h 81515"/>
                <a:gd name="connsiteX4" fmla="*/ 13723 w 108732"/>
                <a:gd name="connsiteY4" fmla="*/ 80294 h 81515"/>
                <a:gd name="connsiteX5" fmla="*/ 66261 w 108732"/>
                <a:gd name="connsiteY5" fmla="*/ 49901 h 81515"/>
                <a:gd name="connsiteX6" fmla="*/ 75883 w 108732"/>
                <a:gd name="connsiteY6" fmla="*/ 59065 h 81515"/>
                <a:gd name="connsiteX7" fmla="*/ 81228 w 108732"/>
                <a:gd name="connsiteY7" fmla="*/ 59981 h 81515"/>
                <a:gd name="connsiteX8" fmla="*/ 95126 w 108732"/>
                <a:gd name="connsiteY8" fmla="*/ 54178 h 81515"/>
                <a:gd name="connsiteX9" fmla="*/ 106123 w 108732"/>
                <a:gd name="connsiteY9" fmla="*/ 37072 h 81515"/>
                <a:gd name="connsiteX10" fmla="*/ 108261 w 108732"/>
                <a:gd name="connsiteY10" fmla="*/ 16759 h 81515"/>
                <a:gd name="connsiteX11" fmla="*/ 96195 w 108732"/>
                <a:gd name="connsiteY11" fmla="*/ 876 h 81515"/>
                <a:gd name="connsiteX12" fmla="*/ 76952 w 108732"/>
                <a:gd name="connsiteY12" fmla="*/ 5763 h 81515"/>
                <a:gd name="connsiteX13" fmla="*/ 65955 w 108732"/>
                <a:gd name="connsiteY13" fmla="*/ 22868 h 81515"/>
                <a:gd name="connsiteX14" fmla="*/ 64428 w 108732"/>
                <a:gd name="connsiteY14" fmla="*/ 29741 h 81515"/>
                <a:gd name="connsiteX15" fmla="*/ 83519 w 108732"/>
                <a:gd name="connsiteY15" fmla="*/ 28825 h 81515"/>
                <a:gd name="connsiteX16" fmla="*/ 90239 w 108732"/>
                <a:gd name="connsiteY16" fmla="*/ 18592 h 81515"/>
                <a:gd name="connsiteX17" fmla="*/ 89170 w 108732"/>
                <a:gd name="connsiteY17" fmla="*/ 30810 h 81515"/>
                <a:gd name="connsiteX18" fmla="*/ 82450 w 108732"/>
                <a:gd name="connsiteY18" fmla="*/ 41043 h 81515"/>
                <a:gd name="connsiteX19" fmla="*/ 83519 w 108732"/>
                <a:gd name="connsiteY19" fmla="*/ 28978 h 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732" h="81515">
                  <a:moveTo>
                    <a:pt x="64581" y="29741"/>
                  </a:moveTo>
                  <a:lnTo>
                    <a:pt x="4559" y="64410"/>
                  </a:lnTo>
                  <a:cubicBezTo>
                    <a:pt x="130" y="67007"/>
                    <a:pt x="-1244" y="72505"/>
                    <a:pt x="1199" y="76934"/>
                  </a:cubicBezTo>
                  <a:cubicBezTo>
                    <a:pt x="2879" y="79836"/>
                    <a:pt x="5934" y="81516"/>
                    <a:pt x="9141" y="81516"/>
                  </a:cubicBezTo>
                  <a:cubicBezTo>
                    <a:pt x="10668" y="81516"/>
                    <a:pt x="12348" y="81057"/>
                    <a:pt x="13723" y="80294"/>
                  </a:cubicBezTo>
                  <a:lnTo>
                    <a:pt x="66261" y="49901"/>
                  </a:lnTo>
                  <a:cubicBezTo>
                    <a:pt x="68399" y="54330"/>
                    <a:pt x="71759" y="57538"/>
                    <a:pt x="75883" y="59065"/>
                  </a:cubicBezTo>
                  <a:cubicBezTo>
                    <a:pt x="77563" y="59676"/>
                    <a:pt x="79395" y="59981"/>
                    <a:pt x="81228" y="59981"/>
                  </a:cubicBezTo>
                  <a:cubicBezTo>
                    <a:pt x="85963" y="59981"/>
                    <a:pt x="90850" y="57996"/>
                    <a:pt x="95126" y="54178"/>
                  </a:cubicBezTo>
                  <a:cubicBezTo>
                    <a:pt x="99861" y="50054"/>
                    <a:pt x="103679" y="43945"/>
                    <a:pt x="106123" y="37072"/>
                  </a:cubicBezTo>
                  <a:cubicBezTo>
                    <a:pt x="108566" y="30199"/>
                    <a:pt x="109330" y="23021"/>
                    <a:pt x="108261" y="16759"/>
                  </a:cubicBezTo>
                  <a:cubicBezTo>
                    <a:pt x="106886" y="8818"/>
                    <a:pt x="102457" y="3014"/>
                    <a:pt x="96195" y="876"/>
                  </a:cubicBezTo>
                  <a:cubicBezTo>
                    <a:pt x="89934" y="-1262"/>
                    <a:pt x="82908" y="570"/>
                    <a:pt x="76952" y="5763"/>
                  </a:cubicBezTo>
                  <a:cubicBezTo>
                    <a:pt x="72217" y="9887"/>
                    <a:pt x="68399" y="15996"/>
                    <a:pt x="65955" y="22868"/>
                  </a:cubicBezTo>
                  <a:cubicBezTo>
                    <a:pt x="65192" y="25159"/>
                    <a:pt x="64886" y="27450"/>
                    <a:pt x="64428" y="29741"/>
                  </a:cubicBezTo>
                  <a:close/>
                  <a:moveTo>
                    <a:pt x="83519" y="28825"/>
                  </a:moveTo>
                  <a:cubicBezTo>
                    <a:pt x="85505" y="23021"/>
                    <a:pt x="88559" y="19814"/>
                    <a:pt x="90239" y="18592"/>
                  </a:cubicBezTo>
                  <a:cubicBezTo>
                    <a:pt x="90850" y="20578"/>
                    <a:pt x="91155" y="25007"/>
                    <a:pt x="89170" y="30810"/>
                  </a:cubicBezTo>
                  <a:cubicBezTo>
                    <a:pt x="87185" y="36614"/>
                    <a:pt x="84130" y="39821"/>
                    <a:pt x="82450" y="41043"/>
                  </a:cubicBezTo>
                  <a:cubicBezTo>
                    <a:pt x="81839" y="39058"/>
                    <a:pt x="81534" y="34781"/>
                    <a:pt x="83519" y="28978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606">
              <a:extLst>
                <a:ext uri="{FF2B5EF4-FFF2-40B4-BE49-F238E27FC236}">
                  <a16:creationId xmlns:a16="http://schemas.microsoft.com/office/drawing/2014/main" id="{02E49D4C-630D-4994-BF10-2CD9BEC9E6BA}"/>
                </a:ext>
              </a:extLst>
            </p:cNvPr>
            <p:cNvSpPr/>
            <p:nvPr/>
          </p:nvSpPr>
          <p:spPr>
            <a:xfrm>
              <a:off x="10567528" y="2475817"/>
              <a:ext cx="101830" cy="119391"/>
            </a:xfrm>
            <a:custGeom>
              <a:avLst/>
              <a:gdLst>
                <a:gd name="connsiteX0" fmla="*/ 9141 w 101830"/>
                <a:gd name="connsiteY0" fmla="*/ 119392 h 119391"/>
                <a:gd name="connsiteX1" fmla="*/ 13723 w 101830"/>
                <a:gd name="connsiteY1" fmla="*/ 118170 h 119391"/>
                <a:gd name="connsiteX2" fmla="*/ 50683 w 101830"/>
                <a:gd name="connsiteY2" fmla="*/ 96788 h 119391"/>
                <a:gd name="connsiteX3" fmla="*/ 50683 w 101830"/>
                <a:gd name="connsiteY3" fmla="*/ 96788 h 119391"/>
                <a:gd name="connsiteX4" fmla="*/ 50683 w 101830"/>
                <a:gd name="connsiteY4" fmla="*/ 96788 h 119391"/>
                <a:gd name="connsiteX5" fmla="*/ 53737 w 101830"/>
                <a:gd name="connsiteY5" fmla="*/ 93734 h 119391"/>
                <a:gd name="connsiteX6" fmla="*/ 54043 w 101830"/>
                <a:gd name="connsiteY6" fmla="*/ 93428 h 119391"/>
                <a:gd name="connsiteX7" fmla="*/ 73134 w 101830"/>
                <a:gd name="connsiteY7" fmla="*/ 59828 h 119391"/>
                <a:gd name="connsiteX8" fmla="*/ 74355 w 101830"/>
                <a:gd name="connsiteY8" fmla="*/ 59981 h 119391"/>
                <a:gd name="connsiteX9" fmla="*/ 99250 w 101830"/>
                <a:gd name="connsiteY9" fmla="*/ 37072 h 119391"/>
                <a:gd name="connsiteX10" fmla="*/ 89323 w 101830"/>
                <a:gd name="connsiteY10" fmla="*/ 876 h 119391"/>
                <a:gd name="connsiteX11" fmla="*/ 70079 w 101830"/>
                <a:gd name="connsiteY11" fmla="*/ 5763 h 119391"/>
                <a:gd name="connsiteX12" fmla="*/ 59083 w 101830"/>
                <a:gd name="connsiteY12" fmla="*/ 22868 h 119391"/>
                <a:gd name="connsiteX13" fmla="*/ 56945 w 101830"/>
                <a:gd name="connsiteY13" fmla="*/ 43181 h 119391"/>
                <a:gd name="connsiteX14" fmla="*/ 58472 w 101830"/>
                <a:gd name="connsiteY14" fmla="*/ 48374 h 119391"/>
                <a:gd name="connsiteX15" fmla="*/ 39381 w 101830"/>
                <a:gd name="connsiteY15" fmla="*/ 82127 h 119391"/>
                <a:gd name="connsiteX16" fmla="*/ 4559 w 101830"/>
                <a:gd name="connsiteY16" fmla="*/ 102287 h 119391"/>
                <a:gd name="connsiteX17" fmla="*/ 1199 w 101830"/>
                <a:gd name="connsiteY17" fmla="*/ 114810 h 119391"/>
                <a:gd name="connsiteX18" fmla="*/ 9141 w 101830"/>
                <a:gd name="connsiteY18" fmla="*/ 119392 h 119391"/>
                <a:gd name="connsiteX19" fmla="*/ 76341 w 101830"/>
                <a:gd name="connsiteY19" fmla="*/ 28978 h 119391"/>
                <a:gd name="connsiteX20" fmla="*/ 83061 w 101830"/>
                <a:gd name="connsiteY20" fmla="*/ 18745 h 119391"/>
                <a:gd name="connsiteX21" fmla="*/ 81992 w 101830"/>
                <a:gd name="connsiteY21" fmla="*/ 30810 h 119391"/>
                <a:gd name="connsiteX22" fmla="*/ 75272 w 101830"/>
                <a:gd name="connsiteY22" fmla="*/ 41043 h 119391"/>
                <a:gd name="connsiteX23" fmla="*/ 76341 w 101830"/>
                <a:gd name="connsiteY23" fmla="*/ 28978 h 11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1830" h="119391">
                  <a:moveTo>
                    <a:pt x="9141" y="119392"/>
                  </a:moveTo>
                  <a:cubicBezTo>
                    <a:pt x="10668" y="119392"/>
                    <a:pt x="12348" y="118934"/>
                    <a:pt x="13723" y="118170"/>
                  </a:cubicBezTo>
                  <a:lnTo>
                    <a:pt x="50683" y="96788"/>
                  </a:lnTo>
                  <a:cubicBezTo>
                    <a:pt x="50683" y="96788"/>
                    <a:pt x="50683" y="96788"/>
                    <a:pt x="50683" y="96788"/>
                  </a:cubicBezTo>
                  <a:lnTo>
                    <a:pt x="50683" y="96788"/>
                  </a:lnTo>
                  <a:cubicBezTo>
                    <a:pt x="52057" y="96025"/>
                    <a:pt x="52974" y="94956"/>
                    <a:pt x="53737" y="93734"/>
                  </a:cubicBezTo>
                  <a:cubicBezTo>
                    <a:pt x="53737" y="93734"/>
                    <a:pt x="54043" y="93581"/>
                    <a:pt x="54043" y="93428"/>
                  </a:cubicBezTo>
                  <a:lnTo>
                    <a:pt x="73134" y="59828"/>
                  </a:lnTo>
                  <a:cubicBezTo>
                    <a:pt x="73134" y="59828"/>
                    <a:pt x="73897" y="59981"/>
                    <a:pt x="74355" y="59981"/>
                  </a:cubicBezTo>
                  <a:cubicBezTo>
                    <a:pt x="84283" y="59981"/>
                    <a:pt x="94363" y="51123"/>
                    <a:pt x="99250" y="37072"/>
                  </a:cubicBezTo>
                  <a:cubicBezTo>
                    <a:pt x="105054" y="20425"/>
                    <a:pt x="100777" y="4999"/>
                    <a:pt x="89323" y="876"/>
                  </a:cubicBezTo>
                  <a:cubicBezTo>
                    <a:pt x="83061" y="-1262"/>
                    <a:pt x="76035" y="570"/>
                    <a:pt x="70079" y="5763"/>
                  </a:cubicBezTo>
                  <a:cubicBezTo>
                    <a:pt x="65345" y="9887"/>
                    <a:pt x="61526" y="15996"/>
                    <a:pt x="59083" y="22868"/>
                  </a:cubicBezTo>
                  <a:cubicBezTo>
                    <a:pt x="56639" y="29741"/>
                    <a:pt x="55876" y="36919"/>
                    <a:pt x="56945" y="43181"/>
                  </a:cubicBezTo>
                  <a:cubicBezTo>
                    <a:pt x="57250" y="45014"/>
                    <a:pt x="57861" y="46847"/>
                    <a:pt x="58472" y="48374"/>
                  </a:cubicBezTo>
                  <a:lnTo>
                    <a:pt x="39381" y="82127"/>
                  </a:lnTo>
                  <a:lnTo>
                    <a:pt x="4559" y="102287"/>
                  </a:lnTo>
                  <a:cubicBezTo>
                    <a:pt x="130" y="104883"/>
                    <a:pt x="-1244" y="110381"/>
                    <a:pt x="1199" y="114810"/>
                  </a:cubicBezTo>
                  <a:cubicBezTo>
                    <a:pt x="2879" y="117712"/>
                    <a:pt x="5934" y="119392"/>
                    <a:pt x="9141" y="119392"/>
                  </a:cubicBezTo>
                  <a:close/>
                  <a:moveTo>
                    <a:pt x="76341" y="28978"/>
                  </a:moveTo>
                  <a:cubicBezTo>
                    <a:pt x="78326" y="23174"/>
                    <a:pt x="81381" y="19967"/>
                    <a:pt x="83061" y="18745"/>
                  </a:cubicBezTo>
                  <a:cubicBezTo>
                    <a:pt x="83672" y="20730"/>
                    <a:pt x="83977" y="25159"/>
                    <a:pt x="81992" y="30810"/>
                  </a:cubicBezTo>
                  <a:cubicBezTo>
                    <a:pt x="80006" y="36614"/>
                    <a:pt x="76952" y="39821"/>
                    <a:pt x="75272" y="41043"/>
                  </a:cubicBezTo>
                  <a:cubicBezTo>
                    <a:pt x="74661" y="39058"/>
                    <a:pt x="74355" y="34628"/>
                    <a:pt x="76341" y="28978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Полилиния 607">
              <a:extLst>
                <a:ext uri="{FF2B5EF4-FFF2-40B4-BE49-F238E27FC236}">
                  <a16:creationId xmlns:a16="http://schemas.microsoft.com/office/drawing/2014/main" id="{D7D487FD-1227-46E8-A813-AAFCB4D7BF45}"/>
                </a:ext>
              </a:extLst>
            </p:cNvPr>
            <p:cNvSpPr/>
            <p:nvPr/>
          </p:nvSpPr>
          <p:spPr>
            <a:xfrm>
              <a:off x="10586161" y="2664852"/>
              <a:ext cx="48284" cy="30087"/>
            </a:xfrm>
            <a:custGeom>
              <a:avLst/>
              <a:gdLst>
                <a:gd name="connsiteX0" fmla="*/ 43505 w 48284"/>
                <a:gd name="connsiteY0" fmla="*/ 12982 h 30087"/>
                <a:gd name="connsiteX1" fmla="*/ 22428 w 48284"/>
                <a:gd name="connsiteY1" fmla="*/ 916 h 30087"/>
                <a:gd name="connsiteX2" fmla="*/ 21359 w 48284"/>
                <a:gd name="connsiteY2" fmla="*/ 611 h 30087"/>
                <a:gd name="connsiteX3" fmla="*/ 19526 w 48284"/>
                <a:gd name="connsiteY3" fmla="*/ 0 h 30087"/>
                <a:gd name="connsiteX4" fmla="*/ 17999 w 48284"/>
                <a:gd name="connsiteY4" fmla="*/ 0 h 30087"/>
                <a:gd name="connsiteX5" fmla="*/ 16166 w 48284"/>
                <a:gd name="connsiteY5" fmla="*/ 0 h 30087"/>
                <a:gd name="connsiteX6" fmla="*/ 14486 w 48284"/>
                <a:gd name="connsiteY6" fmla="*/ 611 h 30087"/>
                <a:gd name="connsiteX7" fmla="*/ 13417 w 48284"/>
                <a:gd name="connsiteY7" fmla="*/ 916 h 30087"/>
                <a:gd name="connsiteX8" fmla="*/ 4559 w 48284"/>
                <a:gd name="connsiteY8" fmla="*/ 5956 h 30087"/>
                <a:gd name="connsiteX9" fmla="*/ 1199 w 48284"/>
                <a:gd name="connsiteY9" fmla="*/ 18480 h 30087"/>
                <a:gd name="connsiteX10" fmla="*/ 9141 w 48284"/>
                <a:gd name="connsiteY10" fmla="*/ 23062 h 30087"/>
                <a:gd name="connsiteX11" fmla="*/ 13723 w 48284"/>
                <a:gd name="connsiteY11" fmla="*/ 21840 h 30087"/>
                <a:gd name="connsiteX12" fmla="*/ 17999 w 48284"/>
                <a:gd name="connsiteY12" fmla="*/ 19396 h 30087"/>
                <a:gd name="connsiteX13" fmla="*/ 34494 w 48284"/>
                <a:gd name="connsiteY13" fmla="*/ 28865 h 30087"/>
                <a:gd name="connsiteX14" fmla="*/ 39076 w 48284"/>
                <a:gd name="connsiteY14" fmla="*/ 30087 h 30087"/>
                <a:gd name="connsiteX15" fmla="*/ 47017 w 48284"/>
                <a:gd name="connsiteY15" fmla="*/ 25505 h 30087"/>
                <a:gd name="connsiteX16" fmla="*/ 43657 w 48284"/>
                <a:gd name="connsiteY16" fmla="*/ 12982 h 3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284" h="30087">
                  <a:moveTo>
                    <a:pt x="43505" y="12982"/>
                  </a:moveTo>
                  <a:lnTo>
                    <a:pt x="22428" y="916"/>
                  </a:lnTo>
                  <a:cubicBezTo>
                    <a:pt x="22428" y="916"/>
                    <a:pt x="21665" y="764"/>
                    <a:pt x="21359" y="611"/>
                  </a:cubicBezTo>
                  <a:cubicBezTo>
                    <a:pt x="20748" y="305"/>
                    <a:pt x="20137" y="153"/>
                    <a:pt x="19526" y="0"/>
                  </a:cubicBezTo>
                  <a:cubicBezTo>
                    <a:pt x="18916" y="0"/>
                    <a:pt x="18457" y="0"/>
                    <a:pt x="17999" y="0"/>
                  </a:cubicBezTo>
                  <a:cubicBezTo>
                    <a:pt x="17388" y="0"/>
                    <a:pt x="16777" y="0"/>
                    <a:pt x="16166" y="0"/>
                  </a:cubicBezTo>
                  <a:cubicBezTo>
                    <a:pt x="15556" y="0"/>
                    <a:pt x="15097" y="305"/>
                    <a:pt x="14486" y="611"/>
                  </a:cubicBezTo>
                  <a:cubicBezTo>
                    <a:pt x="14181" y="764"/>
                    <a:pt x="13723" y="764"/>
                    <a:pt x="13417" y="916"/>
                  </a:cubicBezTo>
                  <a:lnTo>
                    <a:pt x="4559" y="5956"/>
                  </a:lnTo>
                  <a:cubicBezTo>
                    <a:pt x="130" y="8553"/>
                    <a:pt x="-1244" y="14051"/>
                    <a:pt x="1199" y="18480"/>
                  </a:cubicBezTo>
                  <a:cubicBezTo>
                    <a:pt x="2879" y="21382"/>
                    <a:pt x="5934" y="23062"/>
                    <a:pt x="9141" y="23062"/>
                  </a:cubicBezTo>
                  <a:cubicBezTo>
                    <a:pt x="10668" y="23062"/>
                    <a:pt x="12348" y="22604"/>
                    <a:pt x="13723" y="21840"/>
                  </a:cubicBezTo>
                  <a:lnTo>
                    <a:pt x="17999" y="19396"/>
                  </a:lnTo>
                  <a:lnTo>
                    <a:pt x="34494" y="28865"/>
                  </a:lnTo>
                  <a:cubicBezTo>
                    <a:pt x="35868" y="29629"/>
                    <a:pt x="37548" y="30087"/>
                    <a:pt x="39076" y="30087"/>
                  </a:cubicBezTo>
                  <a:cubicBezTo>
                    <a:pt x="42283" y="30087"/>
                    <a:pt x="45337" y="28407"/>
                    <a:pt x="47017" y="25505"/>
                  </a:cubicBezTo>
                  <a:cubicBezTo>
                    <a:pt x="49614" y="21076"/>
                    <a:pt x="48086" y="15578"/>
                    <a:pt x="43657" y="12982"/>
                  </a:cubicBezTo>
                  <a:close/>
                </a:path>
              </a:pathLst>
            </a:custGeom>
            <a:solidFill>
              <a:srgbClr val="2909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Roadmap: работа над проектом</a:t>
            </a:r>
            <a:endParaRPr/>
          </a:p>
        </p:txBody>
      </p:sp>
      <p:sp>
        <p:nvSpPr>
          <p:cNvPr id="346" name="Google Shape;346;p56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347" name="Google Shape;347;p56"/>
          <p:cNvSpPr txBox="1"/>
          <p:nvPr/>
        </p:nvSpPr>
        <p:spPr>
          <a:xfrm>
            <a:off x="1483562" y="5256435"/>
            <a:ext cx="10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Старт</a:t>
            </a:r>
            <a:endParaRPr sz="2000" b="1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6"/>
          <p:cNvSpPr txBox="1"/>
          <p:nvPr/>
        </p:nvSpPr>
        <p:spPr>
          <a:xfrm>
            <a:off x="5407330" y="5256426"/>
            <a:ext cx="137734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Развитие</a:t>
            </a:r>
            <a:endParaRPr sz="2000" b="1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9844938" y="5256413"/>
            <a:ext cx="754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sz="2000" b="1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56"/>
          <p:cNvGrpSpPr/>
          <p:nvPr/>
        </p:nvGrpSpPr>
        <p:grpSpPr>
          <a:xfrm>
            <a:off x="326274" y="2300954"/>
            <a:ext cx="3363828" cy="2438972"/>
            <a:chOff x="669086" y="1478390"/>
            <a:chExt cx="3363828" cy="2438972"/>
          </a:xfrm>
        </p:grpSpPr>
        <p:sp>
          <p:nvSpPr>
            <p:cNvPr id="351" name="Google Shape;351;p56"/>
            <p:cNvSpPr/>
            <p:nvPr/>
          </p:nvSpPr>
          <p:spPr>
            <a:xfrm>
              <a:off x="669086" y="1478390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Очистка </a:t>
              </a:r>
              <a:b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данных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6"/>
            <p:cNvSpPr/>
            <p:nvPr/>
          </p:nvSpPr>
          <p:spPr>
            <a:xfrm>
              <a:off x="675754" y="2786837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Кластеризация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6"/>
            <p:cNvSpPr/>
            <p:nvPr/>
          </p:nvSpPr>
          <p:spPr>
            <a:xfrm>
              <a:off x="2413114" y="1478390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Подбор </a:t>
              </a: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  </a:ext>
                  </a:extLst>
                </a:rPr>
                <a:t>LM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6"/>
            <p:cNvSpPr/>
            <p:nvPr/>
          </p:nvSpPr>
          <p:spPr>
            <a:xfrm>
              <a:off x="2413114" y="2786837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Анализ тональности</a:t>
              </a:r>
              <a:endParaRPr sz="13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56"/>
          <p:cNvGrpSpPr/>
          <p:nvPr/>
        </p:nvGrpSpPr>
        <p:grpSpPr>
          <a:xfrm>
            <a:off x="4444275" y="2300954"/>
            <a:ext cx="3363828" cy="2438972"/>
            <a:chOff x="669086" y="1478390"/>
            <a:chExt cx="3363828" cy="2438972"/>
          </a:xfrm>
        </p:grpSpPr>
        <p:sp>
          <p:nvSpPr>
            <p:cNvPr id="356" name="Google Shape;356;p56"/>
            <p:cNvSpPr/>
            <p:nvPr/>
          </p:nvSpPr>
          <p:spPr>
            <a:xfrm>
              <a:off x="669086" y="1478390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RuBert</a:t>
              </a:r>
              <a:endParaRPr sz="13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6"/>
            <p:cNvSpPr/>
            <p:nvPr/>
          </p:nvSpPr>
          <p:spPr>
            <a:xfrm>
              <a:off x="675754" y="2786837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Градиентный</a:t>
              </a:r>
              <a:b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бустинг</a:t>
              </a:r>
              <a:endParaRPr sz="13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6"/>
            <p:cNvSpPr/>
            <p:nvPr/>
          </p:nvSpPr>
          <p:spPr>
            <a:xfrm>
              <a:off x="2413114" y="1478390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Интерпретация:</a:t>
              </a:r>
              <a:b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n-граммы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6"/>
            <p:cNvSpPr/>
            <p:nvPr/>
          </p:nvSpPr>
          <p:spPr>
            <a:xfrm>
              <a:off x="2413114" y="2786837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LogReg</a:t>
              </a:r>
              <a:endParaRPr sz="13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56"/>
          <p:cNvGrpSpPr/>
          <p:nvPr/>
        </p:nvGrpSpPr>
        <p:grpSpPr>
          <a:xfrm>
            <a:off x="8562276" y="2300954"/>
            <a:ext cx="3363828" cy="2438972"/>
            <a:chOff x="669086" y="1478390"/>
            <a:chExt cx="3363828" cy="2438972"/>
          </a:xfrm>
        </p:grpSpPr>
        <p:sp>
          <p:nvSpPr>
            <p:cNvPr id="361" name="Google Shape;361;p56"/>
            <p:cNvSpPr/>
            <p:nvPr/>
          </p:nvSpPr>
          <p:spPr>
            <a:xfrm>
              <a:off x="669086" y="1478390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     RuBert-tiny2</a:t>
              </a:r>
              <a:endParaRPr sz="13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675754" y="2786837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Демо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6"/>
            <p:cNvSpPr/>
            <p:nvPr/>
          </p:nvSpPr>
          <p:spPr>
            <a:xfrm>
              <a:off x="2413114" y="1478390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 dirty="0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Интерпретация:</a:t>
              </a:r>
              <a:br>
                <a:rPr lang="ru-RU" sz="1300" b="0" i="0" u="none" strike="noStrike" cap="none" dirty="0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300" b="0" i="0" u="none" strike="noStrike" cap="none" dirty="0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</a:rPr>
                <a:t>LI</a:t>
              </a:r>
              <a:r>
                <a:rPr lang="en-US" sz="1300" dirty="0">
                  <a:solidFill>
                    <a:srgbClr val="201F3F"/>
                  </a:solidFill>
                </a:rPr>
                <a:t>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6"/>
            <p:cNvSpPr/>
            <p:nvPr/>
          </p:nvSpPr>
          <p:spPr>
            <a:xfrm>
              <a:off x="2413114" y="2786837"/>
              <a:ext cx="1619800" cy="11305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ru-RU" sz="1300" b="0" i="0" u="none" strike="noStrike" cap="none">
                  <a:solidFill>
                    <a:srgbClr val="201F3F"/>
                  </a:solidFill>
                  <a:latin typeface="Arial"/>
                  <a:ea typeface="Arial"/>
                  <a:cs typeface="Arial"/>
                  <a:sym typeface="Arial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  </a:ext>
                  </a:extLst>
                </a:rPr>
                <a:t>Full Stack Development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56"/>
          <p:cNvSpPr txBox="1"/>
          <p:nvPr/>
        </p:nvSpPr>
        <p:spPr>
          <a:xfrm>
            <a:off x="1198288" y="1631523"/>
            <a:ext cx="1619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1 спринт</a:t>
            </a: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5286100" y="1631523"/>
            <a:ext cx="1619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2 спринт</a:t>
            </a: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9378844" y="1631522"/>
            <a:ext cx="1619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201F3F"/>
                </a:solidFill>
                <a:latin typeface="Arial"/>
                <a:ea typeface="Arial"/>
                <a:cs typeface="Arial"/>
                <a:sym typeface="Arial"/>
              </a:rPr>
              <a:t>3 спринт</a:t>
            </a:r>
            <a:endParaRPr sz="2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56"/>
          <p:cNvCxnSpPr/>
          <p:nvPr/>
        </p:nvCxnSpPr>
        <p:spPr>
          <a:xfrm>
            <a:off x="3690102" y="3515360"/>
            <a:ext cx="754173" cy="0"/>
          </a:xfrm>
          <a:prstGeom prst="straightConnector1">
            <a:avLst/>
          </a:prstGeom>
          <a:noFill/>
          <a:ln w="76200" cap="flat" cmpd="sng">
            <a:solidFill>
              <a:srgbClr val="95B4D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9" name="Google Shape;369;p56"/>
          <p:cNvCxnSpPr/>
          <p:nvPr/>
        </p:nvCxnSpPr>
        <p:spPr>
          <a:xfrm>
            <a:off x="7814771" y="3515360"/>
            <a:ext cx="754173" cy="0"/>
          </a:xfrm>
          <a:prstGeom prst="straightConnector1">
            <a:avLst/>
          </a:prstGeom>
          <a:noFill/>
          <a:ln w="76200" cap="flat" cmpd="sng">
            <a:solidFill>
              <a:srgbClr val="95B4D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0" name="Google Shape;37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1187" y="5720606"/>
            <a:ext cx="425776" cy="4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7414" y="5720606"/>
            <a:ext cx="425776" cy="4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1306" y="5720606"/>
            <a:ext cx="425776" cy="4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/>
          <p:nvPr/>
        </p:nvSpPr>
        <p:spPr>
          <a:xfrm>
            <a:off x="553886" y="3206599"/>
            <a:ext cx="3345253" cy="12784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553887" y="1758052"/>
            <a:ext cx="3345253" cy="12784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01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1"/>
          <p:cNvSpPr txBox="1">
            <a:spLocks noGrp="1"/>
          </p:cNvSpPr>
          <p:nvPr>
            <p:ph type="title"/>
          </p:nvPr>
        </p:nvSpPr>
        <p:spPr>
          <a:xfrm>
            <a:off x="2008188" y="347305"/>
            <a:ext cx="934561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/>
              <a:t> Результаты и оценка модели: LogReg и анализ тональности</a:t>
            </a:r>
            <a:endParaRPr/>
          </a:p>
        </p:txBody>
      </p:sp>
      <p:sp>
        <p:nvSpPr>
          <p:cNvPr id="381" name="Google Shape;381;p11"/>
          <p:cNvSpPr txBox="1">
            <a:spLocks noGrp="1"/>
          </p:cNvSpPr>
          <p:nvPr>
            <p:ph type="sldNum" idx="12"/>
          </p:nvPr>
        </p:nvSpPr>
        <p:spPr>
          <a:xfrm>
            <a:off x="11014074" y="390526"/>
            <a:ext cx="744537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382" name="Google Shape;3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5046" y="1316814"/>
            <a:ext cx="4093552" cy="47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513" y="5923094"/>
            <a:ext cx="3296299" cy="43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81878" y="5969460"/>
            <a:ext cx="2356324" cy="3903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11"/>
          <p:cNvCxnSpPr/>
          <p:nvPr/>
        </p:nvCxnSpPr>
        <p:spPr>
          <a:xfrm rot="10800000" flipH="1">
            <a:off x="4847160" y="5755315"/>
            <a:ext cx="1124125" cy="423331"/>
          </a:xfrm>
          <a:prstGeom prst="straightConnector1">
            <a:avLst/>
          </a:prstGeom>
          <a:noFill/>
          <a:ln w="76200" cap="flat" cmpd="sng">
            <a:solidFill>
              <a:srgbClr val="4778A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6" name="Google Shape;386;p11"/>
          <p:cNvCxnSpPr>
            <a:stCxn id="384" idx="1"/>
          </p:cNvCxnSpPr>
          <p:nvPr/>
        </p:nvCxnSpPr>
        <p:spPr>
          <a:xfrm rot="10800000">
            <a:off x="8095478" y="5830416"/>
            <a:ext cx="1586400" cy="334200"/>
          </a:xfrm>
          <a:prstGeom prst="straightConnector1">
            <a:avLst/>
          </a:prstGeom>
          <a:noFill/>
          <a:ln w="76200" cap="flat" cmpd="sng">
            <a:solidFill>
              <a:srgbClr val="4778A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7" name="Google Shape;387;p11"/>
          <p:cNvSpPr/>
          <p:nvPr/>
        </p:nvSpPr>
        <p:spPr>
          <a:xfrm>
            <a:off x="764545" y="1897826"/>
            <a:ext cx="495039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На 1-gram достигнут 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f1 = 0.96, max_df = 612 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1"/>
          <p:cNvSpPr txBox="1"/>
          <p:nvPr/>
        </p:nvSpPr>
        <p:spPr>
          <a:xfrm>
            <a:off x="8888678" y="2268165"/>
            <a:ext cx="2600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Число документов в тесте: 812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TF-IDF отбрасывает n-граммы,</a:t>
            </a:r>
            <a:b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встречающиеся </a:t>
            </a:r>
            <a:b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&gt;= max_df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702735" y="3281540"/>
            <a:ext cx="48734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На 5-grams достигнут </a:t>
            </a:r>
            <a:endParaRPr sz="1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f1 = 0.951, max_df = 2</a:t>
            </a:r>
            <a:endParaRPr sz="18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2174" y="248697"/>
            <a:ext cx="963825" cy="55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Другая 14">
      <a:dk1>
        <a:srgbClr val="000000"/>
      </a:dk1>
      <a:lt1>
        <a:srgbClr val="FFFFFF"/>
      </a:lt1>
      <a:dk2>
        <a:srgbClr val="413E7E"/>
      </a:dk2>
      <a:lt2>
        <a:srgbClr val="EAF0F6"/>
      </a:lt2>
      <a:accent1>
        <a:srgbClr val="0082BB"/>
      </a:accent1>
      <a:accent2>
        <a:srgbClr val="00C4F2"/>
      </a:accent2>
      <a:accent3>
        <a:srgbClr val="3DD3BA"/>
      </a:accent3>
      <a:accent4>
        <a:srgbClr val="FAA61A"/>
      </a:accent4>
      <a:accent5>
        <a:srgbClr val="F20062"/>
      </a:accent5>
      <a:accent6>
        <a:srgbClr val="888A8D"/>
      </a:accent6>
      <a:hlink>
        <a:srgbClr val="0070C0"/>
      </a:hlink>
      <a:folHlink>
        <a:srgbClr val="B500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574</Words>
  <Application>Microsoft Office PowerPoint</Application>
  <PresentationFormat>Широкоэкранный</PresentationFormat>
  <Paragraphs>178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Inter</vt:lpstr>
      <vt:lpstr>Calibri</vt:lpstr>
      <vt:lpstr>1_Тема Office</vt:lpstr>
      <vt:lpstr>Презентация PowerPoint</vt:lpstr>
      <vt:lpstr>Презентация PowerPoint</vt:lpstr>
      <vt:lpstr>Цели команды</vt:lpstr>
      <vt:lpstr>Бизнес обоснование: КРА</vt:lpstr>
      <vt:lpstr>Бизнес обоснование: ЦА и её потребности</vt:lpstr>
      <vt:lpstr>Постановка задачи: датасет</vt:lpstr>
      <vt:lpstr>Трудности при работе над KIRA</vt:lpstr>
      <vt:lpstr>Roadmap: работа над проектом</vt:lpstr>
      <vt:lpstr> Результаты и оценка модели: LogReg и анализ тональности</vt:lpstr>
      <vt:lpstr>Результаты и оценка модели: LogReg и n-граммы</vt:lpstr>
      <vt:lpstr>Результаты и оценка модели: LogReg и tf-idf 4-grams</vt:lpstr>
      <vt:lpstr>Результаты и оценка модели: RuBert</vt:lpstr>
      <vt:lpstr>Архитектура сервиса</vt:lpstr>
      <vt:lpstr>Демо KIRA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Aleksandr Gladyshev</dc:creator>
  <cp:lastModifiedBy>Глеб</cp:lastModifiedBy>
  <cp:revision>4</cp:revision>
  <dcterms:created xsi:type="dcterms:W3CDTF">2018-11-05T17:34:13Z</dcterms:created>
  <dcterms:modified xsi:type="dcterms:W3CDTF">2024-04-07T04:56:31Z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0x010100A56F92085EA59D46B56AD74CA55CD5EC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2022-11-07T12:35:48Z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08f19007-6bb4-4a10-b9b3-45e429e96e0b</vt:lpwstr>
  </property>
  <property fmtid="{D5CDD505-2E9C-101B-9397-08002B2CF9AE}" pid="8" name="MSIP_Label_defa4170-0d19-0005-0004-bc88714345d2_ActionId">
    <vt:lpwstr>57ae76d0-b8a5-4d5d-9993-58e1d5b44abc</vt:lpwstr>
  </property>
  <property fmtid="{D5CDD505-2E9C-101B-9397-08002B2CF9AE}" pid="9" name="MSIP_Label_defa4170-0d19-0005-0004-bc88714345d2_ContentBits">
    <vt:lpwstr>0</vt:lpwstr>
  </property>
</Properties>
</file>